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134803724" r:id="rId5"/>
    <p:sldId id="2147470823" r:id="rId6"/>
    <p:sldId id="2147470825" r:id="rId7"/>
    <p:sldId id="2147470834" r:id="rId8"/>
    <p:sldId id="2147470835" r:id="rId9"/>
    <p:sldId id="2147470836" r:id="rId10"/>
    <p:sldId id="2147470837" r:id="rId11"/>
    <p:sldId id="2147470839" r:id="rId12"/>
    <p:sldId id="2147470838" r:id="rId13"/>
    <p:sldId id="2147470840" r:id="rId14"/>
    <p:sldId id="2147470841" r:id="rId15"/>
    <p:sldId id="2147470842" r:id="rId16"/>
    <p:sldId id="2147470843" r:id="rId17"/>
    <p:sldId id="2147470844" r:id="rId18"/>
    <p:sldId id="2147470845" r:id="rId19"/>
    <p:sldId id="2147470846" r:id="rId20"/>
    <p:sldId id="207613677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B65B09F-0067-C048-BCCA-D514F17250B3}">
          <p14:sldIdLst>
            <p14:sldId id="2134803724"/>
            <p14:sldId id="2147470823"/>
            <p14:sldId id="2147470825"/>
            <p14:sldId id="2147470834"/>
            <p14:sldId id="2147470835"/>
            <p14:sldId id="2147470836"/>
            <p14:sldId id="2147470837"/>
            <p14:sldId id="2147470839"/>
            <p14:sldId id="2147470838"/>
            <p14:sldId id="2147470840"/>
            <p14:sldId id="2147470841"/>
            <p14:sldId id="2147470842"/>
            <p14:sldId id="2147470843"/>
            <p14:sldId id="2147470844"/>
            <p14:sldId id="2147470845"/>
            <p14:sldId id="2147470846"/>
            <p14:sldId id="2076136774"/>
          </p14:sldIdLst>
        </p14:section>
      </p14:sectionLst>
    </p:ext>
    <p:ext uri="{EFAFB233-063F-42B5-8137-9DF3F51BA10A}">
      <p15:sldGuideLst xmlns:p15="http://schemas.microsoft.com/office/powerpoint/2012/main">
        <p15:guide id="1" pos="6144" userDrawn="1">
          <p15:clr>
            <a:srgbClr val="A4A3A4"/>
          </p15:clr>
        </p15:guide>
        <p15:guide id="2" orient="horz" pos="3657" userDrawn="1">
          <p15:clr>
            <a:srgbClr val="A4A3A4"/>
          </p15:clr>
        </p15:guide>
        <p15:guide id="3" orient="horz" pos="1104" userDrawn="1">
          <p15:clr>
            <a:srgbClr val="A4A3A4"/>
          </p15:clr>
        </p15:guide>
        <p15:guide id="4" orient="horz" pos="1389" userDrawn="1">
          <p15:clr>
            <a:srgbClr val="A4A3A4"/>
          </p15:clr>
        </p15:guide>
        <p15:guide id="5" orient="horz" pos="2614" userDrawn="1">
          <p15:clr>
            <a:srgbClr val="A4A3A4"/>
          </p15:clr>
        </p15:guide>
        <p15:guide id="6" orient="horz" pos="288" userDrawn="1">
          <p15:clr>
            <a:srgbClr val="A4A3A4"/>
          </p15:clr>
        </p15:guide>
        <p15:guide id="7" orient="horz" pos="981" userDrawn="1">
          <p15:clr>
            <a:srgbClr val="A4A3A4"/>
          </p15:clr>
        </p15:guide>
        <p15:guide id="8" orient="horz" pos="3960" userDrawn="1">
          <p15:clr>
            <a:srgbClr val="A4A3A4"/>
          </p15:clr>
        </p15:guide>
        <p15:guide id="9" orient="horz" pos="1253" userDrawn="1">
          <p15:clr>
            <a:srgbClr val="A4A3A4"/>
          </p15:clr>
        </p15:guide>
        <p15:guide id="10" orient="horz" pos="640" userDrawn="1">
          <p15:clr>
            <a:srgbClr val="A4A3A4"/>
          </p15:clr>
        </p15:guide>
        <p15:guide id="11" pos="7200" userDrawn="1">
          <p15:clr>
            <a:srgbClr val="A4A3A4"/>
          </p15:clr>
        </p15:guide>
        <p15:guide id="12" pos="52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ter Newton" initials="PN" lastIdx="3" clrIdx="0">
    <p:extLst>
      <p:ext uri="{19B8F6BF-5375-455C-9EA6-DF929625EA0E}">
        <p15:presenceInfo xmlns:p15="http://schemas.microsoft.com/office/powerpoint/2012/main" userId="S-1-5-21-1960408961-1383384898-1957994488-4996625" providerId="AD"/>
      </p:ext>
    </p:extLst>
  </p:cmAuthor>
  <p:cmAuthor id="2" name="Microsoft Office User" initials="Office" lastIdx="32" clrIdx="1">
    <p:extLst>
      <p:ext uri="{19B8F6BF-5375-455C-9EA6-DF929625EA0E}">
        <p15:presenceInfo xmlns:p15="http://schemas.microsoft.com/office/powerpoint/2012/main" userId="Microsoft Office User" providerId="None"/>
      </p:ext>
    </p:extLst>
  </p:cmAuthor>
  <p:cmAuthor id="3" name="Joe App" initials="JA" lastIdx="4" clrIdx="2"/>
  <p:cmAuthor id="4" name="Howard Poston" initials="HP" lastIdx="10" clrIdx="3">
    <p:extLst>
      <p:ext uri="{19B8F6BF-5375-455C-9EA6-DF929625EA0E}">
        <p15:presenceInfo xmlns:p15="http://schemas.microsoft.com/office/powerpoint/2012/main" userId="7b842ffa434f5d8d" providerId="Windows Live"/>
      </p:ext>
    </p:extLst>
  </p:cmAuthor>
  <p:cmAuthor id="5" name="Joseph App" initials="JA" lastIdx="13" clrIdx="4">
    <p:extLst>
      <p:ext uri="{19B8F6BF-5375-455C-9EA6-DF929625EA0E}">
        <p15:presenceInfo xmlns:p15="http://schemas.microsoft.com/office/powerpoint/2012/main" userId="S::joseph.app@navajocompany.com::bf1f0e64-9409-4202-adcc-c961e4dcd62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777777"/>
    <a:srgbClr val="F2F2F2"/>
    <a:srgbClr val="383D48"/>
    <a:srgbClr val="FFFFFF"/>
    <a:srgbClr val="E4E5E6"/>
    <a:srgbClr val="000000"/>
    <a:srgbClr val="415152"/>
    <a:srgbClr val="8566AC"/>
    <a:srgbClr val="2237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492F33-F5CA-4C98-A359-4A7028B6DBD8}" v="23" dt="2023-04-21T07:47:14.797"/>
    <p1510:client id="{3B5A2D16-1C18-4FED-A5EF-D61AA4DFDF2C}" v="164" dt="2023-04-20T08:16:40.219"/>
  </p1510:revLst>
</p1510:revInfo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15" autoAdjust="0"/>
    <p:restoredTop sz="88912" autoAdjust="0"/>
  </p:normalViewPr>
  <p:slideViewPr>
    <p:cSldViewPr snapToGrid="0">
      <p:cViewPr varScale="1">
        <p:scale>
          <a:sx n="64" d="100"/>
          <a:sy n="64" d="100"/>
        </p:scale>
        <p:origin x="852" y="44"/>
      </p:cViewPr>
      <p:guideLst>
        <p:guide pos="6144"/>
        <p:guide orient="horz" pos="3657"/>
        <p:guide orient="horz" pos="1104"/>
        <p:guide orient="horz" pos="1389"/>
        <p:guide orient="horz" pos="2614"/>
        <p:guide orient="horz" pos="288"/>
        <p:guide orient="horz" pos="981"/>
        <p:guide orient="horz" pos="3960"/>
        <p:guide orient="horz" pos="1253"/>
        <p:guide orient="horz" pos="640"/>
        <p:guide pos="7200"/>
        <p:guide pos="525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100" d="100"/>
        <a:sy n="100" d="100"/>
      </p:scale>
      <p:origin x="0" y="-8968"/>
    </p:cViewPr>
  </p:sorterViewPr>
  <p:notesViewPr>
    <p:cSldViewPr snapToGrid="0" showGuides="1">
      <p:cViewPr varScale="1">
        <p:scale>
          <a:sx n="93" d="100"/>
          <a:sy n="93" d="100"/>
        </p:scale>
        <p:origin x="2648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ng Liu" userId="c4dd85b7-3634-4bda-801b-46e8dbbd0b49" providerId="ADAL" clId="{0051B9B3-E06B-4224-B763-83E9413C3DD8}"/>
    <pc:docChg chg="undo custSel addSld delSld modSld sldOrd modSection">
      <pc:chgData name="Gang Liu" userId="c4dd85b7-3634-4bda-801b-46e8dbbd0b49" providerId="ADAL" clId="{0051B9B3-E06B-4224-B763-83E9413C3DD8}" dt="2023-04-13T01:24:49.983" v="381" actId="1076"/>
      <pc:docMkLst>
        <pc:docMk/>
      </pc:docMkLst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102907421" sldId="406"/>
        </pc:sldMkLst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4048318185" sldId="2076136852"/>
        </pc:sldMkLst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753553625" sldId="2076136857"/>
        </pc:sldMkLst>
      </pc:sldChg>
      <pc:sldChg chg="modSp mod">
        <pc:chgData name="Gang Liu" userId="c4dd85b7-3634-4bda-801b-46e8dbbd0b49" providerId="ADAL" clId="{0051B9B3-E06B-4224-B763-83E9413C3DD8}" dt="2023-04-11T07:56:50.543" v="37" actId="20577"/>
        <pc:sldMkLst>
          <pc:docMk/>
          <pc:sldMk cId="4187182599" sldId="2134803724"/>
        </pc:sldMkLst>
        <pc:spChg chg="mod">
          <ac:chgData name="Gang Liu" userId="c4dd85b7-3634-4bda-801b-46e8dbbd0b49" providerId="ADAL" clId="{0051B9B3-E06B-4224-B763-83E9413C3DD8}" dt="2023-04-11T07:56:50.543" v="37" actId="20577"/>
          <ac:spMkLst>
            <pc:docMk/>
            <pc:sldMk cId="4187182599" sldId="2134803724"/>
            <ac:spMk id="2" creationId="{86EC10B4-39B3-274E-9BA1-3B3B92A8FC7A}"/>
          </ac:spMkLst>
        </pc:spChg>
        <pc:spChg chg="mod">
          <ac:chgData name="Gang Liu" userId="c4dd85b7-3634-4bda-801b-46e8dbbd0b49" providerId="ADAL" clId="{0051B9B3-E06B-4224-B763-83E9413C3DD8}" dt="2023-04-11T07:56:30.515" v="0" actId="20577"/>
          <ac:spMkLst>
            <pc:docMk/>
            <pc:sldMk cId="4187182599" sldId="2134803724"/>
            <ac:spMk id="4" creationId="{C93F187E-D736-E04E-8E39-30FF745C1A46}"/>
          </ac:spMkLst>
        </pc:spChg>
      </pc:sldChg>
      <pc:sldChg chg="del">
        <pc:chgData name="Gang Liu" userId="c4dd85b7-3634-4bda-801b-46e8dbbd0b49" providerId="ADAL" clId="{0051B9B3-E06B-4224-B763-83E9413C3DD8}" dt="2023-04-11T07:57:00.914" v="38" actId="2696"/>
        <pc:sldMkLst>
          <pc:docMk/>
          <pc:sldMk cId="1449918562" sldId="2134803726"/>
        </pc:sldMkLst>
      </pc:sldChg>
      <pc:sldChg chg="addSp delSp modSp mod delAnim modAnim">
        <pc:chgData name="Gang Liu" userId="c4dd85b7-3634-4bda-801b-46e8dbbd0b49" providerId="ADAL" clId="{0051B9B3-E06B-4224-B763-83E9413C3DD8}" dt="2023-04-12T01:41:31.369" v="357" actId="1076"/>
        <pc:sldMkLst>
          <pc:docMk/>
          <pc:sldMk cId="1258793644" sldId="2134803727"/>
        </pc:sldMkLst>
        <pc:spChg chg="del">
          <ac:chgData name="Gang Liu" userId="c4dd85b7-3634-4bda-801b-46e8dbbd0b49" providerId="ADAL" clId="{0051B9B3-E06B-4224-B763-83E9413C3DD8}" dt="2023-04-11T07:57:12.751" v="40" actId="478"/>
          <ac:spMkLst>
            <pc:docMk/>
            <pc:sldMk cId="1258793644" sldId="2134803727"/>
            <ac:spMk id="2" creationId="{34D07638-DC92-8449-8E3F-364AB43649AB}"/>
          </ac:spMkLst>
        </pc:spChg>
        <pc:spChg chg="add del mod">
          <ac:chgData name="Gang Liu" userId="c4dd85b7-3634-4bda-801b-46e8dbbd0b49" providerId="ADAL" clId="{0051B9B3-E06B-4224-B763-83E9413C3DD8}" dt="2023-04-12T01:41:11.042" v="349"/>
          <ac:spMkLst>
            <pc:docMk/>
            <pc:sldMk cId="1258793644" sldId="2134803727"/>
            <ac:spMk id="2" creationId="{489772DB-B20A-1A0C-80B2-BD9E909B7B12}"/>
          </ac:spMkLst>
        </pc:spChg>
        <pc:spChg chg="add mod">
          <ac:chgData name="Gang Liu" userId="c4dd85b7-3634-4bda-801b-46e8dbbd0b49" providerId="ADAL" clId="{0051B9B3-E06B-4224-B763-83E9413C3DD8}" dt="2023-04-12T01:41:31.369" v="357" actId="1076"/>
          <ac:spMkLst>
            <pc:docMk/>
            <pc:sldMk cId="1258793644" sldId="2134803727"/>
            <ac:spMk id="4" creationId="{5EB5C3C1-C881-BD3F-CC2E-125206C14B79}"/>
          </ac:spMkLst>
        </pc:spChg>
        <pc:spChg chg="add del mod">
          <ac:chgData name="Gang Liu" userId="c4dd85b7-3634-4bda-801b-46e8dbbd0b49" providerId="ADAL" clId="{0051B9B3-E06B-4224-B763-83E9413C3DD8}" dt="2023-04-11T07:57:17.794" v="41" actId="478"/>
          <ac:spMkLst>
            <pc:docMk/>
            <pc:sldMk cId="1258793644" sldId="2134803727"/>
            <ac:spMk id="4" creationId="{6F63D71C-2BAD-38E9-3596-FEFC56D3397A}"/>
          </ac:spMkLst>
        </pc:spChg>
        <pc:spChg chg="del">
          <ac:chgData name="Gang Liu" userId="c4dd85b7-3634-4bda-801b-46e8dbbd0b49" providerId="ADAL" clId="{0051B9B3-E06B-4224-B763-83E9413C3DD8}" dt="2023-04-11T07:57:12.751" v="40" actId="478"/>
          <ac:spMkLst>
            <pc:docMk/>
            <pc:sldMk cId="1258793644" sldId="2134803727"/>
            <ac:spMk id="92" creationId="{15297375-B9FB-C94F-9ACC-4093D7EE344E}"/>
          </ac:spMkLst>
        </pc:spChg>
        <pc:spChg chg="del">
          <ac:chgData name="Gang Liu" userId="c4dd85b7-3634-4bda-801b-46e8dbbd0b49" providerId="ADAL" clId="{0051B9B3-E06B-4224-B763-83E9413C3DD8}" dt="2023-04-11T07:57:12.751" v="40" actId="478"/>
          <ac:spMkLst>
            <pc:docMk/>
            <pc:sldMk cId="1258793644" sldId="2134803727"/>
            <ac:spMk id="94" creationId="{EA208416-8B65-504F-93D3-FDA51E0526E2}"/>
          </ac:spMkLst>
        </pc:spChg>
        <pc:grpChg chg="del">
          <ac:chgData name="Gang Liu" userId="c4dd85b7-3634-4bda-801b-46e8dbbd0b49" providerId="ADAL" clId="{0051B9B3-E06B-4224-B763-83E9413C3DD8}" dt="2023-04-11T07:57:12.751" v="40" actId="478"/>
          <ac:grpSpMkLst>
            <pc:docMk/>
            <pc:sldMk cId="1258793644" sldId="2134803727"/>
            <ac:grpSpMk id="95" creationId="{DAF66BB7-3FB7-144A-85DD-8AB7AA7DB8FA}"/>
          </ac:grpSpMkLst>
        </pc:grpChg>
        <pc:grpChg chg="del">
          <ac:chgData name="Gang Liu" userId="c4dd85b7-3634-4bda-801b-46e8dbbd0b49" providerId="ADAL" clId="{0051B9B3-E06B-4224-B763-83E9413C3DD8}" dt="2023-04-11T07:57:12.751" v="40" actId="478"/>
          <ac:grpSpMkLst>
            <pc:docMk/>
            <pc:sldMk cId="1258793644" sldId="2134803727"/>
            <ac:grpSpMk id="96" creationId="{81EB8849-5D31-DD47-B7D6-0C5253CC1A3E}"/>
          </ac:grpSpMkLst>
        </pc:grpChg>
        <pc:picChg chg="add mod">
          <ac:chgData name="Gang Liu" userId="c4dd85b7-3634-4bda-801b-46e8dbbd0b49" providerId="ADAL" clId="{0051B9B3-E06B-4224-B763-83E9413C3DD8}" dt="2023-04-12T01:40:54.704" v="336" actId="1076"/>
          <ac:picMkLst>
            <pc:docMk/>
            <pc:sldMk cId="1258793644" sldId="2134803727"/>
            <ac:picMk id="5" creationId="{1167B109-2986-981D-DC12-6A5F8C7FB591}"/>
          </ac:picMkLst>
        </pc:picChg>
        <pc:picChg chg="add mod">
          <ac:chgData name="Gang Liu" userId="c4dd85b7-3634-4bda-801b-46e8dbbd0b49" providerId="ADAL" clId="{0051B9B3-E06B-4224-B763-83E9413C3DD8}" dt="2023-04-12T01:40:56.782" v="337" actId="1076"/>
          <ac:picMkLst>
            <pc:docMk/>
            <pc:sldMk cId="1258793644" sldId="2134803727"/>
            <ac:picMk id="6" creationId="{12E7B162-A67A-4918-AC89-840D1EEDD1CF}"/>
          </ac:picMkLst>
        </pc:picChg>
        <pc:picChg chg="del">
          <ac:chgData name="Gang Liu" userId="c4dd85b7-3634-4bda-801b-46e8dbbd0b49" providerId="ADAL" clId="{0051B9B3-E06B-4224-B763-83E9413C3DD8}" dt="2023-04-11T07:57:12.751" v="40" actId="478"/>
          <ac:picMkLst>
            <pc:docMk/>
            <pc:sldMk cId="1258793644" sldId="2134803727"/>
            <ac:picMk id="91" creationId="{5772EAD8-588E-0F4D-B89A-6F924484E824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1096912885" sldId="2134803728"/>
        </pc:sldMkLst>
      </pc:sldChg>
      <pc:sldChg chg="addSp delSp modSp new del mod">
        <pc:chgData name="Gang Liu" userId="c4dd85b7-3634-4bda-801b-46e8dbbd0b49" providerId="ADAL" clId="{0051B9B3-E06B-4224-B763-83E9413C3DD8}" dt="2023-04-12T01:42:21.713" v="362" actId="2696"/>
        <pc:sldMkLst>
          <pc:docMk/>
          <pc:sldMk cId="2604146913" sldId="2134803728"/>
        </pc:sldMkLst>
        <pc:spChg chg="del">
          <ac:chgData name="Gang Liu" userId="c4dd85b7-3634-4bda-801b-46e8dbbd0b49" providerId="ADAL" clId="{0051B9B3-E06B-4224-B763-83E9413C3DD8}" dt="2023-04-11T07:57:24.417" v="43" actId="478"/>
          <ac:spMkLst>
            <pc:docMk/>
            <pc:sldMk cId="2604146913" sldId="2134803728"/>
            <ac:spMk id="2" creationId="{C3C64474-11E9-A000-B400-BDAFD529F523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3" creationId="{60E89801-6842-D672-E6EA-82396042D0A0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4" creationId="{727DDFEC-8E50-7B3B-B0BA-E924A42B4443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5" creationId="{0094DBE9-F5A2-A561-3488-ACE46CE07296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6" creationId="{66961103-8AD6-CCFD-96C8-924FFEF1AE57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7" creationId="{1B8122F0-75DA-8DC2-349D-49338F6081D7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8" creationId="{3464152E-80AC-053D-8521-083D8296F727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9" creationId="{736DB94F-C885-20BC-D0DD-CC341A82C3A0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10" creationId="{B6C2DF75-0D93-1E82-96A0-F35815012CE6}"/>
          </ac:spMkLst>
        </pc:spChg>
        <pc:spChg chg="add mod">
          <ac:chgData name="Gang Liu" userId="c4dd85b7-3634-4bda-801b-46e8dbbd0b49" providerId="ADAL" clId="{0051B9B3-E06B-4224-B763-83E9413C3DD8}" dt="2023-04-11T07:58:17.920" v="61" actId="1076"/>
          <ac:spMkLst>
            <pc:docMk/>
            <pc:sldMk cId="2604146913" sldId="2134803728"/>
            <ac:spMk id="12" creationId="{98191D81-0CA0-2369-6402-AC462A046819}"/>
          </ac:spMkLst>
        </pc:spChg>
        <pc:picChg chg="add del mod">
          <ac:chgData name="Gang Liu" userId="c4dd85b7-3634-4bda-801b-46e8dbbd0b49" providerId="ADAL" clId="{0051B9B3-E06B-4224-B763-83E9413C3DD8}" dt="2023-04-11T07:58:01.485" v="58"/>
          <ac:picMkLst>
            <pc:docMk/>
            <pc:sldMk cId="2604146913" sldId="2134803728"/>
            <ac:picMk id="11" creationId="{3ADC1752-0000-A150-91AB-1815EF3743E9}"/>
          </ac:picMkLst>
        </pc:picChg>
        <pc:picChg chg="add mod">
          <ac:chgData name="Gang Liu" userId="c4dd85b7-3634-4bda-801b-46e8dbbd0b49" providerId="ADAL" clId="{0051B9B3-E06B-4224-B763-83E9413C3DD8}" dt="2023-04-11T07:58:15.285" v="60" actId="1076"/>
          <ac:picMkLst>
            <pc:docMk/>
            <pc:sldMk cId="2604146913" sldId="2134803728"/>
            <ac:picMk id="13" creationId="{9D1E5023-DB3E-65F5-55DC-6DDB888D53A8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118709641" sldId="2134803729"/>
        </pc:sldMkLst>
      </pc:sldChg>
      <pc:sldChg chg="addSp modSp add">
        <pc:chgData name="Gang Liu" userId="c4dd85b7-3634-4bda-801b-46e8dbbd0b49" providerId="ADAL" clId="{0051B9B3-E06B-4224-B763-83E9413C3DD8}" dt="2023-04-11T07:58:29.184" v="62"/>
        <pc:sldMkLst>
          <pc:docMk/>
          <pc:sldMk cId="2754854574" sldId="2134803729"/>
        </pc:sldMkLst>
        <pc:picChg chg="add mod">
          <ac:chgData name="Gang Liu" userId="c4dd85b7-3634-4bda-801b-46e8dbbd0b49" providerId="ADAL" clId="{0051B9B3-E06B-4224-B763-83E9413C3DD8}" dt="2023-04-11T07:58:29.184" v="62"/>
          <ac:picMkLst>
            <pc:docMk/>
            <pc:sldMk cId="2754854574" sldId="2134803729"/>
            <ac:picMk id="2" creationId="{8FFCE338-AC97-D87E-274F-2B31DA70091B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1387739660" sldId="2134803730"/>
        </pc:sldMkLst>
      </pc:sldChg>
      <pc:sldChg chg="addSp modSp add mod">
        <pc:chgData name="Gang Liu" userId="c4dd85b7-3634-4bda-801b-46e8dbbd0b49" providerId="ADAL" clId="{0051B9B3-E06B-4224-B763-83E9413C3DD8}" dt="2023-04-11T07:58:47.370" v="67" actId="1076"/>
        <pc:sldMkLst>
          <pc:docMk/>
          <pc:sldMk cId="3898714794" sldId="2134803730"/>
        </pc:sldMkLst>
        <pc:picChg chg="add mod">
          <ac:chgData name="Gang Liu" userId="c4dd85b7-3634-4bda-801b-46e8dbbd0b49" providerId="ADAL" clId="{0051B9B3-E06B-4224-B763-83E9413C3DD8}" dt="2023-04-11T07:58:47.370" v="67" actId="1076"/>
          <ac:picMkLst>
            <pc:docMk/>
            <pc:sldMk cId="3898714794" sldId="2134803730"/>
            <ac:picMk id="2" creationId="{D38D39F2-3C1B-96DE-3241-A48D5518644E}"/>
          </ac:picMkLst>
        </pc:picChg>
      </pc:sldChg>
      <pc:sldChg chg="addSp modSp add mod ord">
        <pc:chgData name="Gang Liu" userId="c4dd85b7-3634-4bda-801b-46e8dbbd0b49" providerId="ADAL" clId="{0051B9B3-E06B-4224-B763-83E9413C3DD8}" dt="2023-04-12T01:42:04.393" v="361"/>
        <pc:sldMkLst>
          <pc:docMk/>
          <pc:sldMk cId="945321534" sldId="2134803731"/>
        </pc:sldMkLst>
        <pc:picChg chg="add mod">
          <ac:chgData name="Gang Liu" userId="c4dd85b7-3634-4bda-801b-46e8dbbd0b49" providerId="ADAL" clId="{0051B9B3-E06B-4224-B763-83E9413C3DD8}" dt="2023-04-11T07:59:03.485" v="69" actId="1076"/>
          <ac:picMkLst>
            <pc:docMk/>
            <pc:sldMk cId="945321534" sldId="2134803731"/>
            <ac:picMk id="2" creationId="{745F100C-91EA-0B11-DFF7-2C24C1A97E70}"/>
          </ac:picMkLst>
        </pc:picChg>
        <pc:picChg chg="add mod">
          <ac:chgData name="Gang Liu" userId="c4dd85b7-3634-4bda-801b-46e8dbbd0b49" providerId="ADAL" clId="{0051B9B3-E06B-4224-B763-83E9413C3DD8}" dt="2023-04-11T07:59:06.611" v="70" actId="1076"/>
          <ac:picMkLst>
            <pc:docMk/>
            <pc:sldMk cId="945321534" sldId="2134803731"/>
            <ac:picMk id="3" creationId="{843EFA75-037E-D025-9BA3-8FF50EC44DF6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1648079293" sldId="2134803731"/>
        </pc:sldMkLst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1243186034" sldId="2134803732"/>
        </pc:sldMkLst>
      </pc:sldChg>
      <pc:sldChg chg="addSp delSp modSp add del mod delAnim modAnim">
        <pc:chgData name="Gang Liu" userId="c4dd85b7-3634-4bda-801b-46e8dbbd0b49" providerId="ADAL" clId="{0051B9B3-E06B-4224-B763-83E9413C3DD8}" dt="2023-04-12T01:45:28.159" v="364" actId="2696"/>
        <pc:sldMkLst>
          <pc:docMk/>
          <pc:sldMk cId="3103434555" sldId="2134803732"/>
        </pc:sldMkLst>
        <pc:picChg chg="add del mod">
          <ac:chgData name="Gang Liu" userId="c4dd85b7-3634-4bda-801b-46e8dbbd0b49" providerId="ADAL" clId="{0051B9B3-E06B-4224-B763-83E9413C3DD8}" dt="2023-04-12T01:43:24.665" v="363" actId="478"/>
          <ac:picMkLst>
            <pc:docMk/>
            <pc:sldMk cId="3103434555" sldId="2134803732"/>
            <ac:picMk id="2" creationId="{0E06E470-7FE6-A26B-FEC2-FC37E26C773A}"/>
          </ac:picMkLst>
        </pc:picChg>
      </pc:sldChg>
      <pc:sldChg chg="addSp modSp add mod modAnim modNotesTx">
        <pc:chgData name="Gang Liu" userId="c4dd85b7-3634-4bda-801b-46e8dbbd0b49" providerId="ADAL" clId="{0051B9B3-E06B-4224-B763-83E9413C3DD8}" dt="2023-04-12T01:45:43.076" v="377" actId="20577"/>
        <pc:sldMkLst>
          <pc:docMk/>
          <pc:sldMk cId="1163184498" sldId="2134803733"/>
        </pc:sldMkLst>
        <pc:picChg chg="add mod">
          <ac:chgData name="Gang Liu" userId="c4dd85b7-3634-4bda-801b-46e8dbbd0b49" providerId="ADAL" clId="{0051B9B3-E06B-4224-B763-83E9413C3DD8}" dt="2023-04-11T07:59:43.809" v="74"/>
          <ac:picMkLst>
            <pc:docMk/>
            <pc:sldMk cId="1163184498" sldId="2134803733"/>
            <ac:picMk id="2" creationId="{419E51C7-AAB2-01F2-E31A-CCAF55E76248}"/>
          </ac:picMkLst>
        </pc:picChg>
        <pc:picChg chg="add mod">
          <ac:chgData name="Gang Liu" userId="c4dd85b7-3634-4bda-801b-46e8dbbd0b49" providerId="ADAL" clId="{0051B9B3-E06B-4224-B763-83E9413C3DD8}" dt="2023-04-11T07:59:43.809" v="74"/>
          <ac:picMkLst>
            <pc:docMk/>
            <pc:sldMk cId="1163184498" sldId="2134803733"/>
            <ac:picMk id="3" creationId="{0E6FA584-AB5C-5717-0CAA-4C473EC80392}"/>
          </ac:picMkLst>
        </pc:picChg>
        <pc:picChg chg="add mod">
          <ac:chgData name="Gang Liu" userId="c4dd85b7-3634-4bda-801b-46e8dbbd0b49" providerId="ADAL" clId="{0051B9B3-E06B-4224-B763-83E9413C3DD8}" dt="2023-04-11T07:59:43.809" v="74"/>
          <ac:picMkLst>
            <pc:docMk/>
            <pc:sldMk cId="1163184498" sldId="2134803733"/>
            <ac:picMk id="4" creationId="{6E907BF1-7560-3B11-AFC6-D4B7D289F7DA}"/>
          </ac:picMkLst>
        </pc:picChg>
        <pc:picChg chg="add mod">
          <ac:chgData name="Gang Liu" userId="c4dd85b7-3634-4bda-801b-46e8dbbd0b49" providerId="ADAL" clId="{0051B9B3-E06B-4224-B763-83E9413C3DD8}" dt="2023-04-12T01:45:37.853" v="366" actId="1076"/>
          <ac:picMkLst>
            <pc:docMk/>
            <pc:sldMk cId="1163184498" sldId="2134803733"/>
            <ac:picMk id="5" creationId="{AFF45DFC-3675-4234-2607-4CA30AE8C3DC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3312529868" sldId="2134803733"/>
        </pc:sldMkLst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322008552" sldId="2134803734"/>
        </pc:sldMkLst>
      </pc:sldChg>
      <pc:sldChg chg="addSp modSp add modAnim">
        <pc:chgData name="Gang Liu" userId="c4dd85b7-3634-4bda-801b-46e8dbbd0b49" providerId="ADAL" clId="{0051B9B3-E06B-4224-B763-83E9413C3DD8}" dt="2023-04-11T07:59:50.257" v="75"/>
        <pc:sldMkLst>
          <pc:docMk/>
          <pc:sldMk cId="2380972040" sldId="2134803734"/>
        </pc:sldMkLst>
        <pc:spChg chg="add mod">
          <ac:chgData name="Gang Liu" userId="c4dd85b7-3634-4bda-801b-46e8dbbd0b49" providerId="ADAL" clId="{0051B9B3-E06B-4224-B763-83E9413C3DD8}" dt="2023-04-11T07:59:50.257" v="75"/>
          <ac:spMkLst>
            <pc:docMk/>
            <pc:sldMk cId="2380972040" sldId="2134803734"/>
            <ac:spMk id="2" creationId="{FBE60F1C-0B98-7ECA-497E-8D75F35BF5D2}"/>
          </ac:spMkLst>
        </pc:spChg>
        <pc:picChg chg="add mod">
          <ac:chgData name="Gang Liu" userId="c4dd85b7-3634-4bda-801b-46e8dbbd0b49" providerId="ADAL" clId="{0051B9B3-E06B-4224-B763-83E9413C3DD8}" dt="2023-04-11T07:59:50.257" v="75"/>
          <ac:picMkLst>
            <pc:docMk/>
            <pc:sldMk cId="2380972040" sldId="2134803734"/>
            <ac:picMk id="5" creationId="{52D15F60-4CE2-1C75-D9D2-2515DC8D0018}"/>
          </ac:picMkLst>
        </pc:picChg>
        <pc:picChg chg="add mod">
          <ac:chgData name="Gang Liu" userId="c4dd85b7-3634-4bda-801b-46e8dbbd0b49" providerId="ADAL" clId="{0051B9B3-E06B-4224-B763-83E9413C3DD8}" dt="2023-04-11T07:59:50.257" v="75"/>
          <ac:picMkLst>
            <pc:docMk/>
            <pc:sldMk cId="2380972040" sldId="2134803734"/>
            <ac:picMk id="6" creationId="{C547CDAE-7C49-7C8C-3CEF-A38FF4970C9D}"/>
          </ac:picMkLst>
        </pc:picChg>
        <pc:picChg chg="add mod">
          <ac:chgData name="Gang Liu" userId="c4dd85b7-3634-4bda-801b-46e8dbbd0b49" providerId="ADAL" clId="{0051B9B3-E06B-4224-B763-83E9413C3DD8}" dt="2023-04-11T07:59:50.257" v="75"/>
          <ac:picMkLst>
            <pc:docMk/>
            <pc:sldMk cId="2380972040" sldId="2134803734"/>
            <ac:picMk id="7" creationId="{FDC75A2C-3DB7-0F11-6D43-E3FB01CB363F}"/>
          </ac:picMkLst>
        </pc:picChg>
        <pc:cxnChg chg="add mod">
          <ac:chgData name="Gang Liu" userId="c4dd85b7-3634-4bda-801b-46e8dbbd0b49" providerId="ADAL" clId="{0051B9B3-E06B-4224-B763-83E9413C3DD8}" dt="2023-04-11T07:59:50.257" v="75"/>
          <ac:cxnSpMkLst>
            <pc:docMk/>
            <pc:sldMk cId="2380972040" sldId="2134803734"/>
            <ac:cxnSpMk id="3" creationId="{8405416F-BE67-0B0A-8771-B3EEC96BE2F2}"/>
          </ac:cxnSpMkLst>
        </pc:cxnChg>
        <pc:cxnChg chg="add mod">
          <ac:chgData name="Gang Liu" userId="c4dd85b7-3634-4bda-801b-46e8dbbd0b49" providerId="ADAL" clId="{0051B9B3-E06B-4224-B763-83E9413C3DD8}" dt="2023-04-11T07:59:50.257" v="75"/>
          <ac:cxnSpMkLst>
            <pc:docMk/>
            <pc:sldMk cId="2380972040" sldId="2134803734"/>
            <ac:cxnSpMk id="4" creationId="{CEE33D3C-239E-B621-9B36-607E7C7D66A6}"/>
          </ac:cxnSpMkLst>
        </pc:cxn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816292091" sldId="2134803735"/>
        </pc:sldMkLst>
      </pc:sldChg>
      <pc:sldChg chg="addSp modSp add modAnim">
        <pc:chgData name="Gang Liu" userId="c4dd85b7-3634-4bda-801b-46e8dbbd0b49" providerId="ADAL" clId="{0051B9B3-E06B-4224-B763-83E9413C3DD8}" dt="2023-04-11T07:59:56.521" v="76"/>
        <pc:sldMkLst>
          <pc:docMk/>
          <pc:sldMk cId="1025328301" sldId="2134803735"/>
        </pc:sldMkLst>
        <pc:picChg chg="add mod">
          <ac:chgData name="Gang Liu" userId="c4dd85b7-3634-4bda-801b-46e8dbbd0b49" providerId="ADAL" clId="{0051B9B3-E06B-4224-B763-83E9413C3DD8}" dt="2023-04-11T07:59:56.521" v="76"/>
          <ac:picMkLst>
            <pc:docMk/>
            <pc:sldMk cId="1025328301" sldId="2134803735"/>
            <ac:picMk id="2" creationId="{9F3DE731-EC53-FE95-0875-E7ECAA26E3BE}"/>
          </ac:picMkLst>
        </pc:picChg>
        <pc:picChg chg="add mod">
          <ac:chgData name="Gang Liu" userId="c4dd85b7-3634-4bda-801b-46e8dbbd0b49" providerId="ADAL" clId="{0051B9B3-E06B-4224-B763-83E9413C3DD8}" dt="2023-04-11T07:59:56.521" v="76"/>
          <ac:picMkLst>
            <pc:docMk/>
            <pc:sldMk cId="1025328301" sldId="2134803735"/>
            <ac:picMk id="3" creationId="{82AD525B-0EA3-AE65-0B2B-6D3030775AE9}"/>
          </ac:picMkLst>
        </pc:picChg>
        <pc:picChg chg="add mod">
          <ac:chgData name="Gang Liu" userId="c4dd85b7-3634-4bda-801b-46e8dbbd0b49" providerId="ADAL" clId="{0051B9B3-E06B-4224-B763-83E9413C3DD8}" dt="2023-04-11T07:59:56.521" v="76"/>
          <ac:picMkLst>
            <pc:docMk/>
            <pc:sldMk cId="1025328301" sldId="2134803735"/>
            <ac:picMk id="4" creationId="{F709E435-0541-E8EA-8427-6F3D83C6E2F0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546836257" sldId="2134803736"/>
        </pc:sldMkLst>
      </pc:sldChg>
      <pc:sldChg chg="addSp delSp modSp new mod">
        <pc:chgData name="Gang Liu" userId="c4dd85b7-3634-4bda-801b-46e8dbbd0b49" providerId="ADAL" clId="{0051B9B3-E06B-4224-B763-83E9413C3DD8}" dt="2023-04-11T08:00:39.136" v="110" actId="14100"/>
        <pc:sldMkLst>
          <pc:docMk/>
          <pc:sldMk cId="4072607096" sldId="2134803736"/>
        </pc:sldMkLst>
        <pc:spChg chg="del">
          <ac:chgData name="Gang Liu" userId="c4dd85b7-3634-4bda-801b-46e8dbbd0b49" providerId="ADAL" clId="{0051B9B3-E06B-4224-B763-83E9413C3DD8}" dt="2023-04-11T08:00:02.743" v="78" actId="478"/>
          <ac:spMkLst>
            <pc:docMk/>
            <pc:sldMk cId="4072607096" sldId="2134803736"/>
            <ac:spMk id="2" creationId="{D5259FF0-7959-77CA-27C1-07BA19C5F8AC}"/>
          </ac:spMkLst>
        </pc:spChg>
        <pc:spChg chg="add mod">
          <ac:chgData name="Gang Liu" userId="c4dd85b7-3634-4bda-801b-46e8dbbd0b49" providerId="ADAL" clId="{0051B9B3-E06B-4224-B763-83E9413C3DD8}" dt="2023-04-11T08:00:39.136" v="110" actId="14100"/>
          <ac:spMkLst>
            <pc:docMk/>
            <pc:sldMk cId="4072607096" sldId="2134803736"/>
            <ac:spMk id="4" creationId="{DCB142C5-F28A-E50F-3B11-D77D1B72935B}"/>
          </ac:spMkLst>
        </pc:spChg>
        <pc:graphicFrameChg chg="add mod modGraphic">
          <ac:chgData name="Gang Liu" userId="c4dd85b7-3634-4bda-801b-46e8dbbd0b49" providerId="ADAL" clId="{0051B9B3-E06B-4224-B763-83E9413C3DD8}" dt="2023-04-11T08:00:17.457" v="81" actId="1076"/>
          <ac:graphicFrameMkLst>
            <pc:docMk/>
            <pc:sldMk cId="4072607096" sldId="2134803736"/>
            <ac:graphicFrameMk id="3" creationId="{AA24BFCA-6540-DD0C-8C32-DB0ED37171DC}"/>
          </ac:graphicFrameMkLst>
        </pc:graphicFrameChg>
      </pc:sldChg>
      <pc:sldChg chg="new del">
        <pc:chgData name="Gang Liu" userId="c4dd85b7-3634-4bda-801b-46e8dbbd0b49" providerId="ADAL" clId="{0051B9B3-E06B-4224-B763-83E9413C3DD8}" dt="2023-04-12T01:34:52.070" v="112" actId="680"/>
        <pc:sldMkLst>
          <pc:docMk/>
          <pc:sldMk cId="240280636" sldId="2134803737"/>
        </pc:sldMkLst>
      </pc:sldChg>
      <pc:sldChg chg="addSp delSp modSp new mod ord">
        <pc:chgData name="Gang Liu" userId="c4dd85b7-3634-4bda-801b-46e8dbbd0b49" providerId="ADAL" clId="{0051B9B3-E06B-4224-B763-83E9413C3DD8}" dt="2023-04-12T01:35:38.032" v="175" actId="1076"/>
        <pc:sldMkLst>
          <pc:docMk/>
          <pc:sldMk cId="862422519" sldId="2134803737"/>
        </pc:sldMkLst>
        <pc:spChg chg="del">
          <ac:chgData name="Gang Liu" userId="c4dd85b7-3634-4bda-801b-46e8dbbd0b49" providerId="ADAL" clId="{0051B9B3-E06B-4224-B763-83E9413C3DD8}" dt="2023-04-12T01:34:57.945" v="116" actId="478"/>
          <ac:spMkLst>
            <pc:docMk/>
            <pc:sldMk cId="862422519" sldId="2134803737"/>
            <ac:spMk id="2" creationId="{FF6AB700-8F41-BA89-F4F9-D90345640609}"/>
          </ac:spMkLst>
        </pc:spChg>
        <pc:spChg chg="add mod">
          <ac:chgData name="Gang Liu" userId="c4dd85b7-3634-4bda-801b-46e8dbbd0b49" providerId="ADAL" clId="{0051B9B3-E06B-4224-B763-83E9413C3DD8}" dt="2023-04-12T01:35:38.032" v="175" actId="1076"/>
          <ac:spMkLst>
            <pc:docMk/>
            <pc:sldMk cId="862422519" sldId="2134803737"/>
            <ac:spMk id="5" creationId="{09FF203C-9834-C262-6277-6712128FBDE6}"/>
          </ac:spMkLst>
        </pc:spChg>
        <pc:picChg chg="add mod">
          <ac:chgData name="Gang Liu" userId="c4dd85b7-3634-4bda-801b-46e8dbbd0b49" providerId="ADAL" clId="{0051B9B3-E06B-4224-B763-83E9413C3DD8}" dt="2023-04-12T01:35:05.799" v="120" actId="1076"/>
          <ac:picMkLst>
            <pc:docMk/>
            <pc:sldMk cId="862422519" sldId="2134803737"/>
            <ac:picMk id="4" creationId="{71057E63-8F4C-B778-3497-D6A343F2D25C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2466402297" sldId="2134803737"/>
        </pc:sldMkLst>
      </pc:sldChg>
      <pc:sldChg chg="addSp delSp new mod">
        <pc:chgData name="Gang Liu" userId="c4dd85b7-3634-4bda-801b-46e8dbbd0b49" providerId="ADAL" clId="{0051B9B3-E06B-4224-B763-83E9413C3DD8}" dt="2023-04-12T01:38:54.297" v="178" actId="478"/>
        <pc:sldMkLst>
          <pc:docMk/>
          <pc:sldMk cId="4016258411" sldId="2134803738"/>
        </pc:sldMkLst>
        <pc:spChg chg="del">
          <ac:chgData name="Gang Liu" userId="c4dd85b7-3634-4bda-801b-46e8dbbd0b49" providerId="ADAL" clId="{0051B9B3-E06B-4224-B763-83E9413C3DD8}" dt="2023-04-12T01:38:54.297" v="178" actId="478"/>
          <ac:spMkLst>
            <pc:docMk/>
            <pc:sldMk cId="4016258411" sldId="2134803738"/>
            <ac:spMk id="2" creationId="{AB3AAEDA-F1C4-8D92-C4CD-E1E41D0F6251}"/>
          </ac:spMkLst>
        </pc:spChg>
        <pc:picChg chg="add">
          <ac:chgData name="Gang Liu" userId="c4dd85b7-3634-4bda-801b-46e8dbbd0b49" providerId="ADAL" clId="{0051B9B3-E06B-4224-B763-83E9413C3DD8}" dt="2023-04-12T01:38:51.869" v="177" actId="22"/>
          <ac:picMkLst>
            <pc:docMk/>
            <pc:sldMk cId="4016258411" sldId="2134803738"/>
            <ac:picMk id="4" creationId="{D1C9B911-CF2B-ED71-6FD7-100B5832C179}"/>
          </ac:picMkLst>
        </pc:picChg>
      </pc:sldChg>
      <pc:sldChg chg="addSp delSp modSp new mod modNotesTx">
        <pc:chgData name="Gang Liu" userId="c4dd85b7-3634-4bda-801b-46e8dbbd0b49" providerId="ADAL" clId="{0051B9B3-E06B-4224-B763-83E9413C3DD8}" dt="2023-04-12T01:40:25.812" v="325" actId="20577"/>
        <pc:sldMkLst>
          <pc:docMk/>
          <pc:sldMk cId="1325679114" sldId="2134803739"/>
        </pc:sldMkLst>
        <pc:spChg chg="del mod">
          <ac:chgData name="Gang Liu" userId="c4dd85b7-3634-4bda-801b-46e8dbbd0b49" providerId="ADAL" clId="{0051B9B3-E06B-4224-B763-83E9413C3DD8}" dt="2023-04-12T01:39:33.698" v="181" actId="478"/>
          <ac:spMkLst>
            <pc:docMk/>
            <pc:sldMk cId="1325679114" sldId="2134803739"/>
            <ac:spMk id="2" creationId="{FAB60609-6BED-EF90-C365-B1955C904E4B}"/>
          </ac:spMkLst>
        </pc:spChg>
        <pc:spChg chg="add mod">
          <ac:chgData name="Gang Liu" userId="c4dd85b7-3634-4bda-801b-46e8dbbd0b49" providerId="ADAL" clId="{0051B9B3-E06B-4224-B763-83E9413C3DD8}" dt="2023-04-12T01:39:54.418" v="202" actId="1076"/>
          <ac:spMkLst>
            <pc:docMk/>
            <pc:sldMk cId="1325679114" sldId="2134803739"/>
            <ac:spMk id="5" creationId="{0DA27566-BD3C-497F-C72E-807050736A9A}"/>
          </ac:spMkLst>
        </pc:spChg>
        <pc:picChg chg="add mod">
          <ac:chgData name="Gang Liu" userId="c4dd85b7-3634-4bda-801b-46e8dbbd0b49" providerId="ADAL" clId="{0051B9B3-E06B-4224-B763-83E9413C3DD8}" dt="2023-04-12T01:39:39.126" v="183" actId="1076"/>
          <ac:picMkLst>
            <pc:docMk/>
            <pc:sldMk cId="1325679114" sldId="2134803739"/>
            <ac:picMk id="4" creationId="{3D10C405-E836-F9A0-AFE7-04054BDDA64B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3966478722" sldId="2134803739"/>
        </pc:sldMkLst>
      </pc:sldChg>
      <pc:sldChg chg="addSp delSp modSp new mod">
        <pc:chgData name="Gang Liu" userId="c4dd85b7-3634-4bda-801b-46e8dbbd0b49" providerId="ADAL" clId="{0051B9B3-E06B-4224-B763-83E9413C3DD8}" dt="2023-04-13T01:24:49.983" v="381" actId="1076"/>
        <pc:sldMkLst>
          <pc:docMk/>
          <pc:sldMk cId="2285859171" sldId="2134803740"/>
        </pc:sldMkLst>
        <pc:spChg chg="del">
          <ac:chgData name="Gang Liu" userId="c4dd85b7-3634-4bda-801b-46e8dbbd0b49" providerId="ADAL" clId="{0051B9B3-E06B-4224-B763-83E9413C3DD8}" dt="2023-04-12T01:41:43.945" v="359" actId="478"/>
          <ac:spMkLst>
            <pc:docMk/>
            <pc:sldMk cId="2285859171" sldId="2134803740"/>
            <ac:spMk id="2" creationId="{D4ECF1A6-C813-0C6E-C7BE-DFEAC4240BCB}"/>
          </ac:spMkLst>
        </pc:spChg>
        <pc:picChg chg="add mod">
          <ac:chgData name="Gang Liu" userId="c4dd85b7-3634-4bda-801b-46e8dbbd0b49" providerId="ADAL" clId="{0051B9B3-E06B-4224-B763-83E9413C3DD8}" dt="2023-04-13T01:24:49.983" v="381" actId="1076"/>
          <ac:picMkLst>
            <pc:docMk/>
            <pc:sldMk cId="2285859171" sldId="2134803740"/>
            <ac:picMk id="3" creationId="{784E80C0-1164-D298-3965-7DAE1D3DB3B6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3533582033" sldId="2134803740"/>
        </pc:sldMkLst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3459713906" sldId="2134803748"/>
        </pc:sldMkLst>
      </pc:sldChg>
    </pc:docChg>
  </pc:docChgLst>
  <pc:docChgLst>
    <pc:chgData name="Gang Liu" userId="c4dd85b7-3634-4bda-801b-46e8dbbd0b49" providerId="ADAL" clId="{0C492F33-F5CA-4C98-A359-4A7028B6DBD8}"/>
    <pc:docChg chg="custSel addSld delSld modSld sldOrd modSection">
      <pc:chgData name="Gang Liu" userId="c4dd85b7-3634-4bda-801b-46e8dbbd0b49" providerId="ADAL" clId="{0C492F33-F5CA-4C98-A359-4A7028B6DBD8}" dt="2023-04-21T07:55:36.512" v="398" actId="14100"/>
      <pc:docMkLst>
        <pc:docMk/>
      </pc:docMkLst>
      <pc:sldChg chg="del">
        <pc:chgData name="Gang Liu" userId="c4dd85b7-3634-4bda-801b-46e8dbbd0b49" providerId="ADAL" clId="{0C492F33-F5CA-4C98-A359-4A7028B6DBD8}" dt="2023-04-21T07:08:50.974" v="1" actId="2696"/>
        <pc:sldMkLst>
          <pc:docMk/>
          <pc:sldMk cId="942325440" sldId="261"/>
        </pc:sldMkLst>
      </pc:sldChg>
      <pc:sldChg chg="modSp mod">
        <pc:chgData name="Gang Liu" userId="c4dd85b7-3634-4bda-801b-46e8dbbd0b49" providerId="ADAL" clId="{0C492F33-F5CA-4C98-A359-4A7028B6DBD8}" dt="2023-04-21T07:08:44.486" v="0"/>
        <pc:sldMkLst>
          <pc:docMk/>
          <pc:sldMk cId="4187182599" sldId="2134803724"/>
        </pc:sldMkLst>
        <pc:spChg chg="mod">
          <ac:chgData name="Gang Liu" userId="c4dd85b7-3634-4bda-801b-46e8dbbd0b49" providerId="ADAL" clId="{0C492F33-F5CA-4C98-A359-4A7028B6DBD8}" dt="2023-04-21T07:08:44.486" v="0"/>
          <ac:spMkLst>
            <pc:docMk/>
            <pc:sldMk cId="4187182599" sldId="2134803724"/>
            <ac:spMk id="2" creationId="{86EC10B4-39B3-274E-9BA1-3B3B92A8FC7A}"/>
          </ac:spMkLst>
        </pc:spChg>
      </pc:sldChg>
      <pc:sldChg chg="del">
        <pc:chgData name="Gang Liu" userId="c4dd85b7-3634-4bda-801b-46e8dbbd0b49" providerId="ADAL" clId="{0C492F33-F5CA-4C98-A359-4A7028B6DBD8}" dt="2023-04-21T07:08:50.974" v="1" actId="2696"/>
        <pc:sldMkLst>
          <pc:docMk/>
          <pc:sldMk cId="862422519" sldId="2134803737"/>
        </pc:sldMkLst>
      </pc:sldChg>
      <pc:sldChg chg="del">
        <pc:chgData name="Gang Liu" userId="c4dd85b7-3634-4bda-801b-46e8dbbd0b49" providerId="ADAL" clId="{0C492F33-F5CA-4C98-A359-4A7028B6DBD8}" dt="2023-04-21T07:08:50.974" v="1" actId="2696"/>
        <pc:sldMkLst>
          <pc:docMk/>
          <pc:sldMk cId="2979668328" sldId="2147469503"/>
        </pc:sldMkLst>
      </pc:sldChg>
      <pc:sldChg chg="del">
        <pc:chgData name="Gang Liu" userId="c4dd85b7-3634-4bda-801b-46e8dbbd0b49" providerId="ADAL" clId="{0C492F33-F5CA-4C98-A359-4A7028B6DBD8}" dt="2023-04-21T07:08:50.974" v="1" actId="2696"/>
        <pc:sldMkLst>
          <pc:docMk/>
          <pc:sldMk cId="1652818072" sldId="2147470786"/>
        </pc:sldMkLst>
      </pc:sldChg>
      <pc:sldChg chg="del">
        <pc:chgData name="Gang Liu" userId="c4dd85b7-3634-4bda-801b-46e8dbbd0b49" providerId="ADAL" clId="{0C492F33-F5CA-4C98-A359-4A7028B6DBD8}" dt="2023-04-21T07:08:50.974" v="1" actId="2696"/>
        <pc:sldMkLst>
          <pc:docMk/>
          <pc:sldMk cId="3902344832" sldId="2147470811"/>
        </pc:sldMkLst>
      </pc:sldChg>
      <pc:sldChg chg="del">
        <pc:chgData name="Gang Liu" userId="c4dd85b7-3634-4bda-801b-46e8dbbd0b49" providerId="ADAL" clId="{0C492F33-F5CA-4C98-A359-4A7028B6DBD8}" dt="2023-04-21T07:08:50.974" v="1" actId="2696"/>
        <pc:sldMkLst>
          <pc:docMk/>
          <pc:sldMk cId="3498122351" sldId="2147470814"/>
        </pc:sldMkLst>
      </pc:sldChg>
      <pc:sldChg chg="del">
        <pc:chgData name="Gang Liu" userId="c4dd85b7-3634-4bda-801b-46e8dbbd0b49" providerId="ADAL" clId="{0C492F33-F5CA-4C98-A359-4A7028B6DBD8}" dt="2023-04-21T07:08:50.974" v="1" actId="2696"/>
        <pc:sldMkLst>
          <pc:docMk/>
          <pc:sldMk cId="2585875746" sldId="2147470815"/>
        </pc:sldMkLst>
      </pc:sldChg>
      <pc:sldChg chg="del">
        <pc:chgData name="Gang Liu" userId="c4dd85b7-3634-4bda-801b-46e8dbbd0b49" providerId="ADAL" clId="{0C492F33-F5CA-4C98-A359-4A7028B6DBD8}" dt="2023-04-21T07:08:50.974" v="1" actId="2696"/>
        <pc:sldMkLst>
          <pc:docMk/>
          <pc:sldMk cId="1733435237" sldId="2147470816"/>
        </pc:sldMkLst>
      </pc:sldChg>
      <pc:sldChg chg="del">
        <pc:chgData name="Gang Liu" userId="c4dd85b7-3634-4bda-801b-46e8dbbd0b49" providerId="ADAL" clId="{0C492F33-F5CA-4C98-A359-4A7028B6DBD8}" dt="2023-04-21T07:08:50.974" v="1" actId="2696"/>
        <pc:sldMkLst>
          <pc:docMk/>
          <pc:sldMk cId="590031307" sldId="2147470817"/>
        </pc:sldMkLst>
      </pc:sldChg>
      <pc:sldChg chg="del">
        <pc:chgData name="Gang Liu" userId="c4dd85b7-3634-4bda-801b-46e8dbbd0b49" providerId="ADAL" clId="{0C492F33-F5CA-4C98-A359-4A7028B6DBD8}" dt="2023-04-21T07:08:50.974" v="1" actId="2696"/>
        <pc:sldMkLst>
          <pc:docMk/>
          <pc:sldMk cId="2210109973" sldId="2147470818"/>
        </pc:sldMkLst>
      </pc:sldChg>
      <pc:sldChg chg="del">
        <pc:chgData name="Gang Liu" userId="c4dd85b7-3634-4bda-801b-46e8dbbd0b49" providerId="ADAL" clId="{0C492F33-F5CA-4C98-A359-4A7028B6DBD8}" dt="2023-04-21T07:09:05.963" v="3" actId="2696"/>
        <pc:sldMkLst>
          <pc:docMk/>
          <pc:sldMk cId="2575606324" sldId="2147470819"/>
        </pc:sldMkLst>
      </pc:sldChg>
      <pc:sldChg chg="del">
        <pc:chgData name="Gang Liu" userId="c4dd85b7-3634-4bda-801b-46e8dbbd0b49" providerId="ADAL" clId="{0C492F33-F5CA-4C98-A359-4A7028B6DBD8}" dt="2023-04-21T07:09:09.256" v="4" actId="2696"/>
        <pc:sldMkLst>
          <pc:docMk/>
          <pc:sldMk cId="1747539937" sldId="2147470821"/>
        </pc:sldMkLst>
      </pc:sldChg>
      <pc:sldChg chg="del">
        <pc:chgData name="Gang Liu" userId="c4dd85b7-3634-4bda-801b-46e8dbbd0b49" providerId="ADAL" clId="{0C492F33-F5CA-4C98-A359-4A7028B6DBD8}" dt="2023-04-21T07:08:55.315" v="2" actId="2696"/>
        <pc:sldMkLst>
          <pc:docMk/>
          <pc:sldMk cId="3374096315" sldId="2147470822"/>
        </pc:sldMkLst>
      </pc:sldChg>
      <pc:sldChg chg="addSp delSp modSp mod modClrScheme delAnim chgLayout">
        <pc:chgData name="Gang Liu" userId="c4dd85b7-3634-4bda-801b-46e8dbbd0b49" providerId="ADAL" clId="{0C492F33-F5CA-4C98-A359-4A7028B6DBD8}" dt="2023-04-21T07:13:15.110" v="85" actId="1076"/>
        <pc:sldMkLst>
          <pc:docMk/>
          <pc:sldMk cId="1483285786" sldId="2147470823"/>
        </pc:sldMkLst>
        <pc:spChg chg="del mod">
          <ac:chgData name="Gang Liu" userId="c4dd85b7-3634-4bda-801b-46e8dbbd0b49" providerId="ADAL" clId="{0C492F33-F5CA-4C98-A359-4A7028B6DBD8}" dt="2023-04-21T07:09:14.637" v="8" actId="478"/>
          <ac:spMkLst>
            <pc:docMk/>
            <pc:sldMk cId="1483285786" sldId="2147470823"/>
            <ac:spMk id="2" creationId="{55BE9CFF-B2C9-F34D-F7BD-02E5B4F4766C}"/>
          </ac:spMkLst>
        </pc:spChg>
        <pc:spChg chg="add del mod">
          <ac:chgData name="Gang Liu" userId="c4dd85b7-3634-4bda-801b-46e8dbbd0b49" providerId="ADAL" clId="{0C492F33-F5CA-4C98-A359-4A7028B6DBD8}" dt="2023-04-21T07:10:51.805" v="20" actId="26606"/>
          <ac:spMkLst>
            <pc:docMk/>
            <pc:sldMk cId="1483285786" sldId="2147470823"/>
            <ac:spMk id="6" creationId="{F9DAB50E-6EFE-08CB-78C1-0F1BB542665B}"/>
          </ac:spMkLst>
        </pc:spChg>
        <pc:spChg chg="add del mod">
          <ac:chgData name="Gang Liu" userId="c4dd85b7-3634-4bda-801b-46e8dbbd0b49" providerId="ADAL" clId="{0C492F33-F5CA-4C98-A359-4A7028B6DBD8}" dt="2023-04-21T07:10:57.558" v="22" actId="478"/>
          <ac:spMkLst>
            <pc:docMk/>
            <pc:sldMk cId="1483285786" sldId="2147470823"/>
            <ac:spMk id="11" creationId="{BC981F6E-1521-798C-ED68-CD885AF4544C}"/>
          </ac:spMkLst>
        </pc:spChg>
        <pc:spChg chg="add del mod">
          <ac:chgData name="Gang Liu" userId="c4dd85b7-3634-4bda-801b-46e8dbbd0b49" providerId="ADAL" clId="{0C492F33-F5CA-4C98-A359-4A7028B6DBD8}" dt="2023-04-21T07:10:56.025" v="21" actId="478"/>
          <ac:spMkLst>
            <pc:docMk/>
            <pc:sldMk cId="1483285786" sldId="2147470823"/>
            <ac:spMk id="13" creationId="{E6916105-6ED9-4FF9-5DD9-9EE40EE2E5FB}"/>
          </ac:spMkLst>
        </pc:spChg>
        <pc:spChg chg="add mod">
          <ac:chgData name="Gang Liu" userId="c4dd85b7-3634-4bda-801b-46e8dbbd0b49" providerId="ADAL" clId="{0C492F33-F5CA-4C98-A359-4A7028B6DBD8}" dt="2023-04-21T07:13:15.110" v="85" actId="1076"/>
          <ac:spMkLst>
            <pc:docMk/>
            <pc:sldMk cId="1483285786" sldId="2147470823"/>
            <ac:spMk id="15" creationId="{F650FCF2-0C13-1167-E840-2F4E44DE347C}"/>
          </ac:spMkLst>
        </pc:spChg>
        <pc:picChg chg="add del mod ord">
          <ac:chgData name="Gang Liu" userId="c4dd85b7-3634-4bda-801b-46e8dbbd0b49" providerId="ADAL" clId="{0C492F33-F5CA-4C98-A359-4A7028B6DBD8}" dt="2023-04-21T07:12:27.853" v="46" actId="21"/>
          <ac:picMkLst>
            <pc:docMk/>
            <pc:sldMk cId="1483285786" sldId="2147470823"/>
            <ac:picMk id="3" creationId="{1B7B6C1E-9FEC-F402-8141-AF962DE999A0}"/>
          </ac:picMkLst>
        </pc:picChg>
        <pc:picChg chg="del">
          <ac:chgData name="Gang Liu" userId="c4dd85b7-3634-4bda-801b-46e8dbbd0b49" providerId="ADAL" clId="{0C492F33-F5CA-4C98-A359-4A7028B6DBD8}" dt="2023-04-21T07:09:12.516" v="6" actId="478"/>
          <ac:picMkLst>
            <pc:docMk/>
            <pc:sldMk cId="1483285786" sldId="2147470823"/>
            <ac:picMk id="3" creationId="{EAC29611-6780-82F6-3435-C898D6479EE0}"/>
          </ac:picMkLst>
        </pc:picChg>
        <pc:picChg chg="del">
          <ac:chgData name="Gang Liu" userId="c4dd85b7-3634-4bda-801b-46e8dbbd0b49" providerId="ADAL" clId="{0C492F33-F5CA-4C98-A359-4A7028B6DBD8}" dt="2023-04-21T07:09:11.551" v="5" actId="478"/>
          <ac:picMkLst>
            <pc:docMk/>
            <pc:sldMk cId="1483285786" sldId="2147470823"/>
            <ac:picMk id="4" creationId="{A31E5DC5-E318-76CD-2F8E-82730B6DB64F}"/>
          </ac:picMkLst>
        </pc:picChg>
        <pc:picChg chg="add mod">
          <ac:chgData name="Gang Liu" userId="c4dd85b7-3634-4bda-801b-46e8dbbd0b49" providerId="ADAL" clId="{0C492F33-F5CA-4C98-A359-4A7028B6DBD8}" dt="2023-04-21T07:13:05.477" v="70" actId="1076"/>
          <ac:picMkLst>
            <pc:docMk/>
            <pc:sldMk cId="1483285786" sldId="2147470823"/>
            <ac:picMk id="5" creationId="{116D9971-ED64-44E6-0A3E-71417C23792E}"/>
          </ac:picMkLst>
        </pc:picChg>
        <pc:picChg chg="add del mod">
          <ac:chgData name="Gang Liu" userId="c4dd85b7-3634-4bda-801b-46e8dbbd0b49" providerId="ADAL" clId="{0C492F33-F5CA-4C98-A359-4A7028B6DBD8}" dt="2023-04-21T07:12:33.366" v="49"/>
          <ac:picMkLst>
            <pc:docMk/>
            <pc:sldMk cId="1483285786" sldId="2147470823"/>
            <ac:picMk id="7" creationId="{CA0A6D10-9AF5-E0C3-200A-176E8045A927}"/>
          </ac:picMkLst>
        </pc:picChg>
        <pc:picChg chg="add del">
          <ac:chgData name="Gang Liu" userId="c4dd85b7-3634-4bda-801b-46e8dbbd0b49" providerId="ADAL" clId="{0C492F33-F5CA-4C98-A359-4A7028B6DBD8}" dt="2023-04-21T07:12:42.809" v="51" actId="21"/>
          <ac:picMkLst>
            <pc:docMk/>
            <pc:sldMk cId="1483285786" sldId="2147470823"/>
            <ac:picMk id="9" creationId="{BAF8E9E3-8926-C194-53AC-DC8C60BE481D}"/>
          </ac:picMkLst>
        </pc:picChg>
      </pc:sldChg>
      <pc:sldChg chg="addSp modSp add mod ord">
        <pc:chgData name="Gang Liu" userId="c4dd85b7-3634-4bda-801b-46e8dbbd0b49" providerId="ADAL" clId="{0C492F33-F5CA-4C98-A359-4A7028B6DBD8}" dt="2023-04-21T07:17:01.204" v="238" actId="20577"/>
        <pc:sldMkLst>
          <pc:docMk/>
          <pc:sldMk cId="2597423914" sldId="2147470824"/>
        </pc:sldMkLst>
        <pc:spChg chg="mod">
          <ac:chgData name="Gang Liu" userId="c4dd85b7-3634-4bda-801b-46e8dbbd0b49" providerId="ADAL" clId="{0C492F33-F5CA-4C98-A359-4A7028B6DBD8}" dt="2023-04-21T07:17:01.204" v="238" actId="20577"/>
          <ac:spMkLst>
            <pc:docMk/>
            <pc:sldMk cId="2597423914" sldId="2147470824"/>
            <ac:spMk id="6" creationId="{F9DAB50E-6EFE-08CB-78C1-0F1BB542665B}"/>
          </ac:spMkLst>
        </pc:spChg>
        <pc:picChg chg="add mod">
          <ac:chgData name="Gang Liu" userId="c4dd85b7-3634-4bda-801b-46e8dbbd0b49" providerId="ADAL" clId="{0C492F33-F5CA-4C98-A359-4A7028B6DBD8}" dt="2023-04-21T07:13:33.523" v="92" actId="14100"/>
          <ac:picMkLst>
            <pc:docMk/>
            <pc:sldMk cId="2597423914" sldId="2147470824"/>
            <ac:picMk id="2" creationId="{401304C1-1BDC-18A6-BFB8-58B645E8D1B0}"/>
          </ac:picMkLst>
        </pc:picChg>
      </pc:sldChg>
      <pc:sldChg chg="del">
        <pc:chgData name="Gang Liu" userId="c4dd85b7-3634-4bda-801b-46e8dbbd0b49" providerId="ADAL" clId="{0C492F33-F5CA-4C98-A359-4A7028B6DBD8}" dt="2023-04-21T07:08:50.974" v="1" actId="2696"/>
        <pc:sldMkLst>
          <pc:docMk/>
          <pc:sldMk cId="2958960704" sldId="2147470824"/>
        </pc:sldMkLst>
      </pc:sldChg>
      <pc:sldChg chg="addSp modSp add mod">
        <pc:chgData name="Gang Liu" userId="c4dd85b7-3634-4bda-801b-46e8dbbd0b49" providerId="ADAL" clId="{0C492F33-F5CA-4C98-A359-4A7028B6DBD8}" dt="2023-04-21T07:12:52.982" v="64" actId="20577"/>
        <pc:sldMkLst>
          <pc:docMk/>
          <pc:sldMk cId="683022843" sldId="2147470825"/>
        </pc:sldMkLst>
        <pc:spChg chg="mod">
          <ac:chgData name="Gang Liu" userId="c4dd85b7-3634-4bda-801b-46e8dbbd0b49" providerId="ADAL" clId="{0C492F33-F5CA-4C98-A359-4A7028B6DBD8}" dt="2023-04-21T07:12:52.982" v="64" actId="20577"/>
          <ac:spMkLst>
            <pc:docMk/>
            <pc:sldMk cId="683022843" sldId="2147470825"/>
            <ac:spMk id="6" creationId="{F9DAB50E-6EFE-08CB-78C1-0F1BB542665B}"/>
          </ac:spMkLst>
        </pc:spChg>
        <pc:picChg chg="add mod">
          <ac:chgData name="Gang Liu" userId="c4dd85b7-3634-4bda-801b-46e8dbbd0b49" providerId="ADAL" clId="{0C492F33-F5CA-4C98-A359-4A7028B6DBD8}" dt="2023-04-21T07:12:49.509" v="54" actId="1076"/>
          <ac:picMkLst>
            <pc:docMk/>
            <pc:sldMk cId="683022843" sldId="2147470825"/>
            <ac:picMk id="2" creationId="{4C2E323D-1EE6-2117-D2FC-02BCA4E3DF5C}"/>
          </ac:picMkLst>
        </pc:picChg>
      </pc:sldChg>
      <pc:sldChg chg="del">
        <pc:chgData name="Gang Liu" userId="c4dd85b7-3634-4bda-801b-46e8dbbd0b49" providerId="ADAL" clId="{0C492F33-F5CA-4C98-A359-4A7028B6DBD8}" dt="2023-04-21T07:08:50.974" v="1" actId="2696"/>
        <pc:sldMkLst>
          <pc:docMk/>
          <pc:sldMk cId="3521850292" sldId="2147470825"/>
        </pc:sldMkLst>
      </pc:sldChg>
      <pc:sldChg chg="del">
        <pc:chgData name="Gang Liu" userId="c4dd85b7-3634-4bda-801b-46e8dbbd0b49" providerId="ADAL" clId="{0C492F33-F5CA-4C98-A359-4A7028B6DBD8}" dt="2023-04-21T07:08:50.974" v="1" actId="2696"/>
        <pc:sldMkLst>
          <pc:docMk/>
          <pc:sldMk cId="826718303" sldId="2147470826"/>
        </pc:sldMkLst>
      </pc:sldChg>
      <pc:sldChg chg="addSp modSp add mod">
        <pc:chgData name="Gang Liu" userId="c4dd85b7-3634-4bda-801b-46e8dbbd0b49" providerId="ADAL" clId="{0C492F33-F5CA-4C98-A359-4A7028B6DBD8}" dt="2023-04-21T07:14:38.180" v="131" actId="1076"/>
        <pc:sldMkLst>
          <pc:docMk/>
          <pc:sldMk cId="3740504766" sldId="2147470826"/>
        </pc:sldMkLst>
        <pc:spChg chg="mod">
          <ac:chgData name="Gang Liu" userId="c4dd85b7-3634-4bda-801b-46e8dbbd0b49" providerId="ADAL" clId="{0C492F33-F5CA-4C98-A359-4A7028B6DBD8}" dt="2023-04-21T07:14:38.180" v="131" actId="1076"/>
          <ac:spMkLst>
            <pc:docMk/>
            <pc:sldMk cId="3740504766" sldId="2147470826"/>
            <ac:spMk id="6" creationId="{F9DAB50E-6EFE-08CB-78C1-0F1BB542665B}"/>
          </ac:spMkLst>
        </pc:spChg>
        <pc:picChg chg="add mod">
          <ac:chgData name="Gang Liu" userId="c4dd85b7-3634-4bda-801b-46e8dbbd0b49" providerId="ADAL" clId="{0C492F33-F5CA-4C98-A359-4A7028B6DBD8}" dt="2023-04-21T07:14:32.143" v="130" actId="1076"/>
          <ac:picMkLst>
            <pc:docMk/>
            <pc:sldMk cId="3740504766" sldId="2147470826"/>
            <ac:picMk id="3" creationId="{0699CD6B-701E-618A-6A3D-C565B999170C}"/>
          </ac:picMkLst>
        </pc:picChg>
      </pc:sldChg>
      <pc:sldChg chg="addSp modSp add mod ord">
        <pc:chgData name="Gang Liu" userId="c4dd85b7-3634-4bda-801b-46e8dbbd0b49" providerId="ADAL" clId="{0C492F33-F5CA-4C98-A359-4A7028B6DBD8}" dt="2023-04-21T07:16:24.024" v="215" actId="20577"/>
        <pc:sldMkLst>
          <pc:docMk/>
          <pc:sldMk cId="3951056756" sldId="2147470827"/>
        </pc:sldMkLst>
        <pc:spChg chg="mod">
          <ac:chgData name="Gang Liu" userId="c4dd85b7-3634-4bda-801b-46e8dbbd0b49" providerId="ADAL" clId="{0C492F33-F5CA-4C98-A359-4A7028B6DBD8}" dt="2023-04-21T07:16:24.024" v="215" actId="20577"/>
          <ac:spMkLst>
            <pc:docMk/>
            <pc:sldMk cId="3951056756" sldId="2147470827"/>
            <ac:spMk id="6" creationId="{F9DAB50E-6EFE-08CB-78C1-0F1BB542665B}"/>
          </ac:spMkLst>
        </pc:spChg>
        <pc:picChg chg="add mod">
          <ac:chgData name="Gang Liu" userId="c4dd85b7-3634-4bda-801b-46e8dbbd0b49" providerId="ADAL" clId="{0C492F33-F5CA-4C98-A359-4A7028B6DBD8}" dt="2023-04-21T07:15:48.441" v="143" actId="1076"/>
          <ac:picMkLst>
            <pc:docMk/>
            <pc:sldMk cId="3951056756" sldId="2147470827"/>
            <ac:picMk id="3" creationId="{8172DA9F-060E-79C7-D375-40FDB9226DF9}"/>
          </ac:picMkLst>
        </pc:picChg>
        <pc:picChg chg="add mod">
          <ac:chgData name="Gang Liu" userId="c4dd85b7-3634-4bda-801b-46e8dbbd0b49" providerId="ADAL" clId="{0C492F33-F5CA-4C98-A359-4A7028B6DBD8}" dt="2023-04-21T07:15:55.601" v="146" actId="1076"/>
          <ac:picMkLst>
            <pc:docMk/>
            <pc:sldMk cId="3951056756" sldId="2147470827"/>
            <ac:picMk id="5" creationId="{EAFEA5B6-FC76-B125-EE10-652731E3BE9B}"/>
          </ac:picMkLst>
        </pc:picChg>
      </pc:sldChg>
      <pc:sldChg chg="addSp modSp add mod">
        <pc:chgData name="Gang Liu" userId="c4dd85b7-3634-4bda-801b-46e8dbbd0b49" providerId="ADAL" clId="{0C492F33-F5CA-4C98-A359-4A7028B6DBD8}" dt="2023-04-21T07:18:29.192" v="300" actId="1076"/>
        <pc:sldMkLst>
          <pc:docMk/>
          <pc:sldMk cId="3171038499" sldId="2147470828"/>
        </pc:sldMkLst>
        <pc:spChg chg="mod">
          <ac:chgData name="Gang Liu" userId="c4dd85b7-3634-4bda-801b-46e8dbbd0b49" providerId="ADAL" clId="{0C492F33-F5CA-4C98-A359-4A7028B6DBD8}" dt="2023-04-21T07:17:20.116" v="288" actId="20577"/>
          <ac:spMkLst>
            <pc:docMk/>
            <pc:sldMk cId="3171038499" sldId="2147470828"/>
            <ac:spMk id="6" creationId="{F9DAB50E-6EFE-08CB-78C1-0F1BB542665B}"/>
          </ac:spMkLst>
        </pc:spChg>
        <pc:picChg chg="add mod">
          <ac:chgData name="Gang Liu" userId="c4dd85b7-3634-4bda-801b-46e8dbbd0b49" providerId="ADAL" clId="{0C492F33-F5CA-4C98-A359-4A7028B6DBD8}" dt="2023-04-21T07:17:45.562" v="295" actId="14100"/>
          <ac:picMkLst>
            <pc:docMk/>
            <pc:sldMk cId="3171038499" sldId="2147470828"/>
            <ac:picMk id="3" creationId="{74E6F6CF-8C3C-376C-C00F-70DB92E78A47}"/>
          </ac:picMkLst>
        </pc:picChg>
        <pc:picChg chg="add mod">
          <ac:chgData name="Gang Liu" userId="c4dd85b7-3634-4bda-801b-46e8dbbd0b49" providerId="ADAL" clId="{0C492F33-F5CA-4C98-A359-4A7028B6DBD8}" dt="2023-04-21T07:18:29.192" v="300" actId="1076"/>
          <ac:picMkLst>
            <pc:docMk/>
            <pc:sldMk cId="3171038499" sldId="2147470828"/>
            <ac:picMk id="5" creationId="{C3374899-4D7D-8F24-7C97-1C7B7EF4FAC1}"/>
          </ac:picMkLst>
        </pc:picChg>
      </pc:sldChg>
      <pc:sldChg chg="addSp modSp add mod modAnim">
        <pc:chgData name="Gang Liu" userId="c4dd85b7-3634-4bda-801b-46e8dbbd0b49" providerId="ADAL" clId="{0C492F33-F5CA-4C98-A359-4A7028B6DBD8}" dt="2023-04-21T07:23:18.082" v="357"/>
        <pc:sldMkLst>
          <pc:docMk/>
          <pc:sldMk cId="1493280096" sldId="2147470829"/>
        </pc:sldMkLst>
        <pc:spChg chg="mod">
          <ac:chgData name="Gang Liu" userId="c4dd85b7-3634-4bda-801b-46e8dbbd0b49" providerId="ADAL" clId="{0C492F33-F5CA-4C98-A359-4A7028B6DBD8}" dt="2023-04-21T07:19:55.128" v="345"/>
          <ac:spMkLst>
            <pc:docMk/>
            <pc:sldMk cId="1493280096" sldId="2147470829"/>
            <ac:spMk id="6" creationId="{F9DAB50E-6EFE-08CB-78C1-0F1BB542665B}"/>
          </ac:spMkLst>
        </pc:spChg>
        <pc:picChg chg="add mod">
          <ac:chgData name="Gang Liu" userId="c4dd85b7-3634-4bda-801b-46e8dbbd0b49" providerId="ADAL" clId="{0C492F33-F5CA-4C98-A359-4A7028B6DBD8}" dt="2023-04-21T07:19:58.147" v="346" actId="1076"/>
          <ac:picMkLst>
            <pc:docMk/>
            <pc:sldMk cId="1493280096" sldId="2147470829"/>
            <ac:picMk id="3" creationId="{7898432B-E26D-DB81-453B-DCE0CE57C644}"/>
          </ac:picMkLst>
        </pc:picChg>
        <pc:picChg chg="add mod">
          <ac:chgData name="Gang Liu" userId="c4dd85b7-3634-4bda-801b-46e8dbbd0b49" providerId="ADAL" clId="{0C492F33-F5CA-4C98-A359-4A7028B6DBD8}" dt="2023-04-21T07:20:50.402" v="352" actId="14100"/>
          <ac:picMkLst>
            <pc:docMk/>
            <pc:sldMk cId="1493280096" sldId="2147470829"/>
            <ac:picMk id="5" creationId="{F0076004-1DD0-51A6-2F20-6A9298997D70}"/>
          </ac:picMkLst>
        </pc:picChg>
        <pc:picChg chg="add mod">
          <ac:chgData name="Gang Liu" userId="c4dd85b7-3634-4bda-801b-46e8dbbd0b49" providerId="ADAL" clId="{0C492F33-F5CA-4C98-A359-4A7028B6DBD8}" dt="2023-04-21T07:23:15.387" v="356" actId="1076"/>
          <ac:picMkLst>
            <pc:docMk/>
            <pc:sldMk cId="1493280096" sldId="2147470829"/>
            <ac:picMk id="8" creationId="{C62A4F29-CCD7-0E66-8F6D-871221FD95D5}"/>
          </ac:picMkLst>
        </pc:picChg>
      </pc:sldChg>
      <pc:sldChg chg="addSp delSp modSp add mod">
        <pc:chgData name="Gang Liu" userId="c4dd85b7-3634-4bda-801b-46e8dbbd0b49" providerId="ADAL" clId="{0C492F33-F5CA-4C98-A359-4A7028B6DBD8}" dt="2023-04-21T07:53:43.766" v="394" actId="14100"/>
        <pc:sldMkLst>
          <pc:docMk/>
          <pc:sldMk cId="2102674625" sldId="2147470830"/>
        </pc:sldMkLst>
        <pc:spChg chg="mod">
          <ac:chgData name="Gang Liu" userId="c4dd85b7-3634-4bda-801b-46e8dbbd0b49" providerId="ADAL" clId="{0C492F33-F5CA-4C98-A359-4A7028B6DBD8}" dt="2023-04-21T07:31:20.101" v="367" actId="20577"/>
          <ac:spMkLst>
            <pc:docMk/>
            <pc:sldMk cId="2102674625" sldId="2147470830"/>
            <ac:spMk id="6" creationId="{F9DAB50E-6EFE-08CB-78C1-0F1BB542665B}"/>
          </ac:spMkLst>
        </pc:spChg>
        <pc:picChg chg="add del mod">
          <ac:chgData name="Gang Liu" userId="c4dd85b7-3634-4bda-801b-46e8dbbd0b49" providerId="ADAL" clId="{0C492F33-F5CA-4C98-A359-4A7028B6DBD8}" dt="2023-04-21T07:53:34.994" v="390" actId="478"/>
          <ac:picMkLst>
            <pc:docMk/>
            <pc:sldMk cId="2102674625" sldId="2147470830"/>
            <ac:picMk id="3" creationId="{048C16FA-F81B-4ED9-9E56-7491FAADAD2B}"/>
          </ac:picMkLst>
        </pc:picChg>
        <pc:picChg chg="add mod">
          <ac:chgData name="Gang Liu" userId="c4dd85b7-3634-4bda-801b-46e8dbbd0b49" providerId="ADAL" clId="{0C492F33-F5CA-4C98-A359-4A7028B6DBD8}" dt="2023-04-21T07:53:43.766" v="394" actId="14100"/>
          <ac:picMkLst>
            <pc:docMk/>
            <pc:sldMk cId="2102674625" sldId="2147470830"/>
            <ac:picMk id="5" creationId="{801DB2C8-BA74-E3D4-0AD7-D14A10E73A4E}"/>
          </ac:picMkLst>
        </pc:picChg>
      </pc:sldChg>
      <pc:sldChg chg="addSp delSp modSp add mod">
        <pc:chgData name="Gang Liu" userId="c4dd85b7-3634-4bda-801b-46e8dbbd0b49" providerId="ADAL" clId="{0C492F33-F5CA-4C98-A359-4A7028B6DBD8}" dt="2023-04-21T07:53:04.134" v="389" actId="1076"/>
        <pc:sldMkLst>
          <pc:docMk/>
          <pc:sldMk cId="983082532" sldId="2147470831"/>
        </pc:sldMkLst>
        <pc:spChg chg="mod">
          <ac:chgData name="Gang Liu" userId="c4dd85b7-3634-4bda-801b-46e8dbbd0b49" providerId="ADAL" clId="{0C492F33-F5CA-4C98-A359-4A7028B6DBD8}" dt="2023-04-21T07:31:23.501" v="369" actId="20577"/>
          <ac:spMkLst>
            <pc:docMk/>
            <pc:sldMk cId="983082532" sldId="2147470831"/>
            <ac:spMk id="6" creationId="{F9DAB50E-6EFE-08CB-78C1-0F1BB542665B}"/>
          </ac:spMkLst>
        </pc:spChg>
        <pc:picChg chg="del">
          <ac:chgData name="Gang Liu" userId="c4dd85b7-3634-4bda-801b-46e8dbbd0b49" providerId="ADAL" clId="{0C492F33-F5CA-4C98-A359-4A7028B6DBD8}" dt="2023-04-21T07:31:30.452" v="373" actId="478"/>
          <ac:picMkLst>
            <pc:docMk/>
            <pc:sldMk cId="983082532" sldId="2147470831"/>
            <ac:picMk id="3" creationId="{048C16FA-F81B-4ED9-9E56-7491FAADAD2B}"/>
          </ac:picMkLst>
        </pc:picChg>
        <pc:picChg chg="add mod">
          <ac:chgData name="Gang Liu" userId="c4dd85b7-3634-4bda-801b-46e8dbbd0b49" providerId="ADAL" clId="{0C492F33-F5CA-4C98-A359-4A7028B6DBD8}" dt="2023-04-21T07:53:04.134" v="389" actId="1076"/>
          <ac:picMkLst>
            <pc:docMk/>
            <pc:sldMk cId="983082532" sldId="2147470831"/>
            <ac:picMk id="4" creationId="{2D6C4538-AF7E-81CB-3E16-3C660350F12E}"/>
          </ac:picMkLst>
        </pc:picChg>
      </pc:sldChg>
      <pc:sldChg chg="addSp delSp modSp add mod">
        <pc:chgData name="Gang Liu" userId="c4dd85b7-3634-4bda-801b-46e8dbbd0b49" providerId="ADAL" clId="{0C492F33-F5CA-4C98-A359-4A7028B6DBD8}" dt="2023-04-21T07:55:36.512" v="398" actId="14100"/>
        <pc:sldMkLst>
          <pc:docMk/>
          <pc:sldMk cId="1798830923" sldId="2147470832"/>
        </pc:sldMkLst>
        <pc:spChg chg="mod">
          <ac:chgData name="Gang Liu" userId="c4dd85b7-3634-4bda-801b-46e8dbbd0b49" providerId="ADAL" clId="{0C492F33-F5CA-4C98-A359-4A7028B6DBD8}" dt="2023-04-21T07:31:26.753" v="371" actId="20577"/>
          <ac:spMkLst>
            <pc:docMk/>
            <pc:sldMk cId="1798830923" sldId="2147470832"/>
            <ac:spMk id="6" creationId="{F9DAB50E-6EFE-08CB-78C1-0F1BB542665B}"/>
          </ac:spMkLst>
        </pc:spChg>
        <pc:picChg chg="del">
          <ac:chgData name="Gang Liu" userId="c4dd85b7-3634-4bda-801b-46e8dbbd0b49" providerId="ADAL" clId="{0C492F33-F5CA-4C98-A359-4A7028B6DBD8}" dt="2023-04-21T07:31:29.226" v="372" actId="478"/>
          <ac:picMkLst>
            <pc:docMk/>
            <pc:sldMk cId="1798830923" sldId="2147470832"/>
            <ac:picMk id="3" creationId="{048C16FA-F81B-4ED9-9E56-7491FAADAD2B}"/>
          </ac:picMkLst>
        </pc:picChg>
        <pc:picChg chg="add mod">
          <ac:chgData name="Gang Liu" userId="c4dd85b7-3634-4bda-801b-46e8dbbd0b49" providerId="ADAL" clId="{0C492F33-F5CA-4C98-A359-4A7028B6DBD8}" dt="2023-04-21T07:55:36.512" v="398" actId="14100"/>
          <ac:picMkLst>
            <pc:docMk/>
            <pc:sldMk cId="1798830923" sldId="2147470832"/>
            <ac:picMk id="4" creationId="{7D43716A-8818-7267-DB03-268B4FDAA5B8}"/>
          </ac:picMkLst>
        </pc:picChg>
      </pc:sldChg>
      <pc:sldChg chg="addSp modSp new mod">
        <pc:chgData name="Gang Liu" userId="c4dd85b7-3634-4bda-801b-46e8dbbd0b49" providerId="ADAL" clId="{0C492F33-F5CA-4C98-A359-4A7028B6DBD8}" dt="2023-04-21T07:47:14.796" v="385"/>
        <pc:sldMkLst>
          <pc:docMk/>
          <pc:sldMk cId="3288496731" sldId="2147470833"/>
        </pc:sldMkLst>
        <pc:spChg chg="mod">
          <ac:chgData name="Gang Liu" userId="c4dd85b7-3634-4bda-801b-46e8dbbd0b49" providerId="ADAL" clId="{0C492F33-F5CA-4C98-A359-4A7028B6DBD8}" dt="2023-04-21T07:47:14.796" v="385"/>
          <ac:spMkLst>
            <pc:docMk/>
            <pc:sldMk cId="3288496731" sldId="2147470833"/>
            <ac:spMk id="2" creationId="{38C6D70E-DA96-9333-4539-643D5DB25A6C}"/>
          </ac:spMkLst>
        </pc:spChg>
        <pc:picChg chg="add mod">
          <ac:chgData name="Gang Liu" userId="c4dd85b7-3634-4bda-801b-46e8dbbd0b49" providerId="ADAL" clId="{0C492F33-F5CA-4C98-A359-4A7028B6DBD8}" dt="2023-04-21T07:47:08.338" v="377" actId="1076"/>
          <ac:picMkLst>
            <pc:docMk/>
            <pc:sldMk cId="3288496731" sldId="2147470833"/>
            <ac:picMk id="4" creationId="{AD0DD3CB-9CC0-0102-82F3-EFB7A5A7635F}"/>
          </ac:picMkLst>
        </pc:picChg>
      </pc:sldChg>
      <pc:sldMasterChg chg="delSldLayout">
        <pc:chgData name="Gang Liu" userId="c4dd85b7-3634-4bda-801b-46e8dbbd0b49" providerId="ADAL" clId="{0C492F33-F5CA-4C98-A359-4A7028B6DBD8}" dt="2023-04-21T07:08:50.974" v="1" actId="2696"/>
        <pc:sldMasterMkLst>
          <pc:docMk/>
          <pc:sldMasterMk cId="3227409675" sldId="2147483648"/>
        </pc:sldMasterMkLst>
        <pc:sldLayoutChg chg="del">
          <pc:chgData name="Gang Liu" userId="c4dd85b7-3634-4bda-801b-46e8dbbd0b49" providerId="ADAL" clId="{0C492F33-F5CA-4C98-A359-4A7028B6DBD8}" dt="2023-04-21T07:08:50.974" v="1" actId="2696"/>
          <pc:sldLayoutMkLst>
            <pc:docMk/>
            <pc:sldMasterMk cId="3227409675" sldId="2147483648"/>
            <pc:sldLayoutMk cId="1402209683" sldId="2147483766"/>
          </pc:sldLayoutMkLst>
        </pc:sldLayoutChg>
        <pc:sldLayoutChg chg="del">
          <pc:chgData name="Gang Liu" userId="c4dd85b7-3634-4bda-801b-46e8dbbd0b49" providerId="ADAL" clId="{0C492F33-F5CA-4C98-A359-4A7028B6DBD8}" dt="2023-04-21T07:08:50.974" v="1" actId="2696"/>
          <pc:sldLayoutMkLst>
            <pc:docMk/>
            <pc:sldMasterMk cId="3227409675" sldId="2147483648"/>
            <pc:sldLayoutMk cId="2971686915" sldId="2147483767"/>
          </pc:sldLayoutMkLst>
        </pc:sldLayoutChg>
      </pc:sldMasterChg>
    </pc:docChg>
  </pc:docChgLst>
  <pc:docChgLst>
    <pc:chgData name="Gang Liu" userId="c4dd85b7-3634-4bda-801b-46e8dbbd0b49" providerId="ADAL" clId="{A842BA16-6DE6-487D-B03E-F126FB346126}"/>
    <pc:docChg chg="modSld">
      <pc:chgData name="Gang Liu" userId="c4dd85b7-3634-4bda-801b-46e8dbbd0b49" providerId="ADAL" clId="{A842BA16-6DE6-487D-B03E-F126FB346126}" dt="2023-04-17T08:53:17.262" v="58" actId="20577"/>
      <pc:docMkLst>
        <pc:docMk/>
      </pc:docMkLst>
      <pc:sldChg chg="modSp mod">
        <pc:chgData name="Gang Liu" userId="c4dd85b7-3634-4bda-801b-46e8dbbd0b49" providerId="ADAL" clId="{A842BA16-6DE6-487D-B03E-F126FB346126}" dt="2023-04-17T08:53:17.262" v="58" actId="20577"/>
        <pc:sldMkLst>
          <pc:docMk/>
          <pc:sldMk cId="4187182599" sldId="2134803724"/>
        </pc:sldMkLst>
        <pc:spChg chg="mod">
          <ac:chgData name="Gang Liu" userId="c4dd85b7-3634-4bda-801b-46e8dbbd0b49" providerId="ADAL" clId="{A842BA16-6DE6-487D-B03E-F126FB346126}" dt="2023-04-17T08:53:17.262" v="58" actId="20577"/>
          <ac:spMkLst>
            <pc:docMk/>
            <pc:sldMk cId="4187182599" sldId="2134803724"/>
            <ac:spMk id="2" creationId="{86EC10B4-39B3-274E-9BA1-3B3B92A8FC7A}"/>
          </ac:spMkLst>
        </pc:spChg>
      </pc:sldChg>
    </pc:docChg>
  </pc:docChgLst>
  <pc:docChgLst>
    <pc:chgData name="Gang Liu" userId="c4dd85b7-3634-4bda-801b-46e8dbbd0b49" providerId="ADAL" clId="{3B5A2D16-1C18-4FED-A5EF-D61AA4DFDF2C}"/>
    <pc:docChg chg="undo redo custSel addSld delSld modSld sldOrd modSection">
      <pc:chgData name="Gang Liu" userId="c4dd85b7-3634-4bda-801b-46e8dbbd0b49" providerId="ADAL" clId="{3B5A2D16-1C18-4FED-A5EF-D61AA4DFDF2C}" dt="2023-04-20T08:24:52.542" v="490" actId="20577"/>
      <pc:docMkLst>
        <pc:docMk/>
      </pc:docMkLst>
      <pc:sldChg chg="modSp add del mod">
        <pc:chgData name="Gang Liu" userId="c4dd85b7-3634-4bda-801b-46e8dbbd0b49" providerId="ADAL" clId="{3B5A2D16-1C18-4FED-A5EF-D61AA4DFDF2C}" dt="2023-04-17T08:58:13.820" v="21" actId="20577"/>
        <pc:sldMkLst>
          <pc:docMk/>
          <pc:sldMk cId="942325440" sldId="261"/>
        </pc:sldMkLst>
        <pc:spChg chg="mod">
          <ac:chgData name="Gang Liu" userId="c4dd85b7-3634-4bda-801b-46e8dbbd0b49" providerId="ADAL" clId="{3B5A2D16-1C18-4FED-A5EF-D61AA4DFDF2C}" dt="2023-04-17T08:58:10.422" v="20" actId="20577"/>
          <ac:spMkLst>
            <pc:docMk/>
            <pc:sldMk cId="942325440" sldId="261"/>
            <ac:spMk id="2" creationId="{6FF084A3-99D6-4DF8-B04A-2075AD31B3E0}"/>
          </ac:spMkLst>
        </pc:spChg>
        <pc:spChg chg="mod">
          <ac:chgData name="Gang Liu" userId="c4dd85b7-3634-4bda-801b-46e8dbbd0b49" providerId="ADAL" clId="{3B5A2D16-1C18-4FED-A5EF-D61AA4DFDF2C}" dt="2023-04-17T08:58:13.820" v="21" actId="20577"/>
          <ac:spMkLst>
            <pc:docMk/>
            <pc:sldMk cId="942325440" sldId="261"/>
            <ac:spMk id="3" creationId="{EB187958-ED21-4427-8011-89992117BFEB}"/>
          </ac:spMkLst>
        </pc:spChg>
      </pc:sldChg>
      <pc:sldChg chg="modSp mod">
        <pc:chgData name="Gang Liu" userId="c4dd85b7-3634-4bda-801b-46e8dbbd0b49" providerId="ADAL" clId="{3B5A2D16-1C18-4FED-A5EF-D61AA4DFDF2C}" dt="2023-04-20T08:24:52.542" v="490" actId="20577"/>
        <pc:sldMkLst>
          <pc:docMk/>
          <pc:sldMk cId="4187182599" sldId="2134803724"/>
        </pc:sldMkLst>
        <pc:spChg chg="mod">
          <ac:chgData name="Gang Liu" userId="c4dd85b7-3634-4bda-801b-46e8dbbd0b49" providerId="ADAL" clId="{3B5A2D16-1C18-4FED-A5EF-D61AA4DFDF2C}" dt="2023-04-20T08:24:52.542" v="490" actId="20577"/>
          <ac:spMkLst>
            <pc:docMk/>
            <pc:sldMk cId="4187182599" sldId="2134803724"/>
            <ac:spMk id="2" creationId="{86EC10B4-39B3-274E-9BA1-3B3B92A8FC7A}"/>
          </ac:spMkLst>
        </pc:spChg>
      </pc:sldChg>
      <pc:sldChg chg="del">
        <pc:chgData name="Gang Liu" userId="c4dd85b7-3634-4bda-801b-46e8dbbd0b49" providerId="ADAL" clId="{3B5A2D16-1C18-4FED-A5EF-D61AA4DFDF2C}" dt="2023-04-17T08:54:14.727" v="1" actId="2696"/>
        <pc:sldMkLst>
          <pc:docMk/>
          <pc:sldMk cId="1258793644" sldId="2134803727"/>
        </pc:sldMkLst>
      </pc:sldChg>
      <pc:sldChg chg="del">
        <pc:chgData name="Gang Liu" userId="c4dd85b7-3634-4bda-801b-46e8dbbd0b49" providerId="ADAL" clId="{3B5A2D16-1C18-4FED-A5EF-D61AA4DFDF2C}" dt="2023-04-17T08:54:14.727" v="1" actId="2696"/>
        <pc:sldMkLst>
          <pc:docMk/>
          <pc:sldMk cId="2754854574" sldId="2134803729"/>
        </pc:sldMkLst>
      </pc:sldChg>
      <pc:sldChg chg="del">
        <pc:chgData name="Gang Liu" userId="c4dd85b7-3634-4bda-801b-46e8dbbd0b49" providerId="ADAL" clId="{3B5A2D16-1C18-4FED-A5EF-D61AA4DFDF2C}" dt="2023-04-17T08:54:14.727" v="1" actId="2696"/>
        <pc:sldMkLst>
          <pc:docMk/>
          <pc:sldMk cId="3898714794" sldId="2134803730"/>
        </pc:sldMkLst>
      </pc:sldChg>
      <pc:sldChg chg="del">
        <pc:chgData name="Gang Liu" userId="c4dd85b7-3634-4bda-801b-46e8dbbd0b49" providerId="ADAL" clId="{3B5A2D16-1C18-4FED-A5EF-D61AA4DFDF2C}" dt="2023-04-17T08:54:14.727" v="1" actId="2696"/>
        <pc:sldMkLst>
          <pc:docMk/>
          <pc:sldMk cId="945321534" sldId="2134803731"/>
        </pc:sldMkLst>
      </pc:sldChg>
      <pc:sldChg chg="del">
        <pc:chgData name="Gang Liu" userId="c4dd85b7-3634-4bda-801b-46e8dbbd0b49" providerId="ADAL" clId="{3B5A2D16-1C18-4FED-A5EF-D61AA4DFDF2C}" dt="2023-04-17T08:54:14.727" v="1" actId="2696"/>
        <pc:sldMkLst>
          <pc:docMk/>
          <pc:sldMk cId="1163184498" sldId="2134803733"/>
        </pc:sldMkLst>
      </pc:sldChg>
      <pc:sldChg chg="del">
        <pc:chgData name="Gang Liu" userId="c4dd85b7-3634-4bda-801b-46e8dbbd0b49" providerId="ADAL" clId="{3B5A2D16-1C18-4FED-A5EF-D61AA4DFDF2C}" dt="2023-04-17T08:54:14.727" v="1" actId="2696"/>
        <pc:sldMkLst>
          <pc:docMk/>
          <pc:sldMk cId="2380972040" sldId="2134803734"/>
        </pc:sldMkLst>
      </pc:sldChg>
      <pc:sldChg chg="del">
        <pc:chgData name="Gang Liu" userId="c4dd85b7-3634-4bda-801b-46e8dbbd0b49" providerId="ADAL" clId="{3B5A2D16-1C18-4FED-A5EF-D61AA4DFDF2C}" dt="2023-04-17T08:54:14.727" v="1" actId="2696"/>
        <pc:sldMkLst>
          <pc:docMk/>
          <pc:sldMk cId="1025328301" sldId="2134803735"/>
        </pc:sldMkLst>
      </pc:sldChg>
      <pc:sldChg chg="del">
        <pc:chgData name="Gang Liu" userId="c4dd85b7-3634-4bda-801b-46e8dbbd0b49" providerId="ADAL" clId="{3B5A2D16-1C18-4FED-A5EF-D61AA4DFDF2C}" dt="2023-04-17T08:54:14.727" v="1" actId="2696"/>
        <pc:sldMkLst>
          <pc:docMk/>
          <pc:sldMk cId="4072607096" sldId="2134803736"/>
        </pc:sldMkLst>
      </pc:sldChg>
      <pc:sldChg chg="addSp delSp modSp mod ord">
        <pc:chgData name="Gang Liu" userId="c4dd85b7-3634-4bda-801b-46e8dbbd0b49" providerId="ADAL" clId="{3B5A2D16-1C18-4FED-A5EF-D61AA4DFDF2C}" dt="2023-04-20T08:02:11.647" v="387"/>
        <pc:sldMkLst>
          <pc:docMk/>
          <pc:sldMk cId="862422519" sldId="2134803737"/>
        </pc:sldMkLst>
        <pc:spChg chg="add mod">
          <ac:chgData name="Gang Liu" userId="c4dd85b7-3634-4bda-801b-46e8dbbd0b49" providerId="ADAL" clId="{3B5A2D16-1C18-4FED-A5EF-D61AA4DFDF2C}" dt="2023-04-17T08:56:30.315" v="4"/>
          <ac:spMkLst>
            <pc:docMk/>
            <pc:sldMk cId="862422519" sldId="2134803737"/>
            <ac:spMk id="2" creationId="{C5CF9773-ECA5-DDD0-A904-0F0FFD5DC9EE}"/>
          </ac:spMkLst>
        </pc:spChg>
        <pc:spChg chg="add mod">
          <ac:chgData name="Gang Liu" userId="c4dd85b7-3634-4bda-801b-46e8dbbd0b49" providerId="ADAL" clId="{3B5A2D16-1C18-4FED-A5EF-D61AA4DFDF2C}" dt="2023-04-17T08:56:30.315" v="4"/>
          <ac:spMkLst>
            <pc:docMk/>
            <pc:sldMk cId="862422519" sldId="2134803737"/>
            <ac:spMk id="3" creationId="{654538E1-B991-4BDD-C659-ADC6E4E5FD42}"/>
          </ac:spMkLst>
        </pc:spChg>
        <pc:spChg chg="del">
          <ac:chgData name="Gang Liu" userId="c4dd85b7-3634-4bda-801b-46e8dbbd0b49" providerId="ADAL" clId="{3B5A2D16-1C18-4FED-A5EF-D61AA4DFDF2C}" dt="2023-04-17T08:54:09.990" v="0" actId="478"/>
          <ac:spMkLst>
            <pc:docMk/>
            <pc:sldMk cId="862422519" sldId="2134803737"/>
            <ac:spMk id="5" creationId="{09FF203C-9834-C262-6277-6712128FBDE6}"/>
          </ac:spMkLst>
        </pc:spChg>
        <pc:spChg chg="add mod">
          <ac:chgData name="Gang Liu" userId="c4dd85b7-3634-4bda-801b-46e8dbbd0b49" providerId="ADAL" clId="{3B5A2D16-1C18-4FED-A5EF-D61AA4DFDF2C}" dt="2023-04-17T08:56:30.315" v="4"/>
          <ac:spMkLst>
            <pc:docMk/>
            <pc:sldMk cId="862422519" sldId="2134803737"/>
            <ac:spMk id="6" creationId="{E5E09CDC-B861-6619-231B-A2862992E350}"/>
          </ac:spMkLst>
        </pc:spChg>
        <pc:spChg chg="add mod">
          <ac:chgData name="Gang Liu" userId="c4dd85b7-3634-4bda-801b-46e8dbbd0b49" providerId="ADAL" clId="{3B5A2D16-1C18-4FED-A5EF-D61AA4DFDF2C}" dt="2023-04-17T08:57:22.488" v="13" actId="1076"/>
          <ac:spMkLst>
            <pc:docMk/>
            <pc:sldMk cId="862422519" sldId="2134803737"/>
            <ac:spMk id="7" creationId="{FB75F182-6542-EA11-C296-CA0D721422F6}"/>
          </ac:spMkLst>
        </pc:spChg>
        <pc:spChg chg="add mod">
          <ac:chgData name="Gang Liu" userId="c4dd85b7-3634-4bda-801b-46e8dbbd0b49" providerId="ADAL" clId="{3B5A2D16-1C18-4FED-A5EF-D61AA4DFDF2C}" dt="2023-04-20T08:02:11.647" v="387"/>
          <ac:spMkLst>
            <pc:docMk/>
            <pc:sldMk cId="862422519" sldId="2134803737"/>
            <ac:spMk id="8" creationId="{2751EFE3-D7C5-9B07-FD24-A2C0E8815D89}"/>
          </ac:spMkLst>
        </pc:spChg>
        <pc:spChg chg="add mod">
          <ac:chgData name="Gang Liu" userId="c4dd85b7-3634-4bda-801b-46e8dbbd0b49" providerId="ADAL" clId="{3B5A2D16-1C18-4FED-A5EF-D61AA4DFDF2C}" dt="2023-04-17T08:56:59.248" v="9" actId="1076"/>
          <ac:spMkLst>
            <pc:docMk/>
            <pc:sldMk cId="862422519" sldId="2134803737"/>
            <ac:spMk id="9" creationId="{CC410600-0777-93CB-C546-59B9BCBE7699}"/>
          </ac:spMkLst>
        </pc:spChg>
        <pc:spChg chg="add mod">
          <ac:chgData name="Gang Liu" userId="c4dd85b7-3634-4bda-801b-46e8dbbd0b49" providerId="ADAL" clId="{3B5A2D16-1C18-4FED-A5EF-D61AA4DFDF2C}" dt="2023-04-17T08:57:25.805" v="15" actId="1076"/>
          <ac:spMkLst>
            <pc:docMk/>
            <pc:sldMk cId="862422519" sldId="2134803737"/>
            <ac:spMk id="10" creationId="{8BED1F60-70EA-157C-457C-1747729CA46E}"/>
          </ac:spMkLst>
        </pc:spChg>
        <pc:spChg chg="add mod">
          <ac:chgData name="Gang Liu" userId="c4dd85b7-3634-4bda-801b-46e8dbbd0b49" providerId="ADAL" clId="{3B5A2D16-1C18-4FED-A5EF-D61AA4DFDF2C}" dt="2023-04-18T01:32:50.961" v="366" actId="120"/>
          <ac:spMkLst>
            <pc:docMk/>
            <pc:sldMk cId="862422519" sldId="2134803737"/>
            <ac:spMk id="11" creationId="{43CE7924-42D4-4EE9-9539-A3F5FB42F291}"/>
          </ac:spMkLst>
        </pc:spChg>
        <pc:spChg chg="add mod">
          <ac:chgData name="Gang Liu" userId="c4dd85b7-3634-4bda-801b-46e8dbbd0b49" providerId="ADAL" clId="{3B5A2D16-1C18-4FED-A5EF-D61AA4DFDF2C}" dt="2023-04-18T01:32:48.227" v="365" actId="120"/>
          <ac:spMkLst>
            <pc:docMk/>
            <pc:sldMk cId="862422519" sldId="2134803737"/>
            <ac:spMk id="15" creationId="{65C8562E-CF48-EEB5-99CE-5BE843927F6F}"/>
          </ac:spMkLst>
        </pc:spChg>
        <pc:spChg chg="add mod">
          <ac:chgData name="Gang Liu" userId="c4dd85b7-3634-4bda-801b-46e8dbbd0b49" providerId="ADAL" clId="{3B5A2D16-1C18-4FED-A5EF-D61AA4DFDF2C}" dt="2023-04-18T01:32:45.415" v="364" actId="120"/>
          <ac:spMkLst>
            <pc:docMk/>
            <pc:sldMk cId="862422519" sldId="2134803737"/>
            <ac:spMk id="16" creationId="{34FCDA6E-34E6-0632-0B63-782AC38FCEF7}"/>
          </ac:spMkLst>
        </pc:spChg>
        <pc:picChg chg="del">
          <ac:chgData name="Gang Liu" userId="c4dd85b7-3634-4bda-801b-46e8dbbd0b49" providerId="ADAL" clId="{3B5A2D16-1C18-4FED-A5EF-D61AA4DFDF2C}" dt="2023-04-17T08:54:09.990" v="0" actId="478"/>
          <ac:picMkLst>
            <pc:docMk/>
            <pc:sldMk cId="862422519" sldId="2134803737"/>
            <ac:picMk id="4" creationId="{71057E63-8F4C-B778-3497-D6A343F2D25C}"/>
          </ac:picMkLst>
        </pc:picChg>
        <pc:picChg chg="add mod">
          <ac:chgData name="Gang Liu" userId="c4dd85b7-3634-4bda-801b-46e8dbbd0b49" providerId="ADAL" clId="{3B5A2D16-1C18-4FED-A5EF-D61AA4DFDF2C}" dt="2023-04-17T08:56:30.315" v="4"/>
          <ac:picMkLst>
            <pc:docMk/>
            <pc:sldMk cId="862422519" sldId="2134803737"/>
            <ac:picMk id="12" creationId="{C88E87ED-E56A-F74D-B4DE-2A636B1D20E2}"/>
          </ac:picMkLst>
        </pc:picChg>
        <pc:picChg chg="add mod">
          <ac:chgData name="Gang Liu" userId="c4dd85b7-3634-4bda-801b-46e8dbbd0b49" providerId="ADAL" clId="{3B5A2D16-1C18-4FED-A5EF-D61AA4DFDF2C}" dt="2023-04-17T08:56:30.315" v="4"/>
          <ac:picMkLst>
            <pc:docMk/>
            <pc:sldMk cId="862422519" sldId="2134803737"/>
            <ac:picMk id="13" creationId="{EBEA267D-0561-0E56-8BE4-BDF6F6303013}"/>
          </ac:picMkLst>
        </pc:picChg>
        <pc:picChg chg="add mod">
          <ac:chgData name="Gang Liu" userId="c4dd85b7-3634-4bda-801b-46e8dbbd0b49" providerId="ADAL" clId="{3B5A2D16-1C18-4FED-A5EF-D61AA4DFDF2C}" dt="2023-04-17T08:56:30.315" v="4"/>
          <ac:picMkLst>
            <pc:docMk/>
            <pc:sldMk cId="862422519" sldId="2134803737"/>
            <ac:picMk id="14" creationId="{8B2AF189-20C7-122D-BE2B-A5113EA3CB6A}"/>
          </ac:picMkLst>
        </pc:picChg>
      </pc:sldChg>
      <pc:sldChg chg="del">
        <pc:chgData name="Gang Liu" userId="c4dd85b7-3634-4bda-801b-46e8dbbd0b49" providerId="ADAL" clId="{3B5A2D16-1C18-4FED-A5EF-D61AA4DFDF2C}" dt="2023-04-17T08:54:14.727" v="1" actId="2696"/>
        <pc:sldMkLst>
          <pc:docMk/>
          <pc:sldMk cId="4016258411" sldId="2134803738"/>
        </pc:sldMkLst>
      </pc:sldChg>
      <pc:sldChg chg="del">
        <pc:chgData name="Gang Liu" userId="c4dd85b7-3634-4bda-801b-46e8dbbd0b49" providerId="ADAL" clId="{3B5A2D16-1C18-4FED-A5EF-D61AA4DFDF2C}" dt="2023-04-17T08:54:14.727" v="1" actId="2696"/>
        <pc:sldMkLst>
          <pc:docMk/>
          <pc:sldMk cId="1325679114" sldId="2134803739"/>
        </pc:sldMkLst>
      </pc:sldChg>
      <pc:sldChg chg="del">
        <pc:chgData name="Gang Liu" userId="c4dd85b7-3634-4bda-801b-46e8dbbd0b49" providerId="ADAL" clId="{3B5A2D16-1C18-4FED-A5EF-D61AA4DFDF2C}" dt="2023-04-17T08:54:14.727" v="1" actId="2696"/>
        <pc:sldMkLst>
          <pc:docMk/>
          <pc:sldMk cId="2285859171" sldId="2134803740"/>
        </pc:sldMkLst>
      </pc:sldChg>
      <pc:sldChg chg="add del">
        <pc:chgData name="Gang Liu" userId="c4dd85b7-3634-4bda-801b-46e8dbbd0b49" providerId="ADAL" clId="{3B5A2D16-1C18-4FED-A5EF-D61AA4DFDF2C}" dt="2023-04-17T09:01:47.174" v="25" actId="2696"/>
        <pc:sldMkLst>
          <pc:docMk/>
          <pc:sldMk cId="2517529379" sldId="2134805026"/>
        </pc:sldMkLst>
      </pc:sldChg>
      <pc:sldChg chg="modSp add mod">
        <pc:chgData name="Gang Liu" userId="c4dd85b7-3634-4bda-801b-46e8dbbd0b49" providerId="ADAL" clId="{3B5A2D16-1C18-4FED-A5EF-D61AA4DFDF2C}" dt="2023-04-17T09:08:15.865" v="127"/>
        <pc:sldMkLst>
          <pc:docMk/>
          <pc:sldMk cId="2979668328" sldId="2147469503"/>
        </pc:sldMkLst>
        <pc:spChg chg="mod">
          <ac:chgData name="Gang Liu" userId="c4dd85b7-3634-4bda-801b-46e8dbbd0b49" providerId="ADAL" clId="{3B5A2D16-1C18-4FED-A5EF-D61AA4DFDF2C}" dt="2023-04-17T08:55:42.061" v="3" actId="20577"/>
          <ac:spMkLst>
            <pc:docMk/>
            <pc:sldMk cId="2979668328" sldId="2147469503"/>
            <ac:spMk id="13" creationId="{6FC8B097-0C74-8B8E-9F3B-F44E6F0A3068}"/>
          </ac:spMkLst>
        </pc:spChg>
        <pc:spChg chg="mod">
          <ac:chgData name="Gang Liu" userId="c4dd85b7-3634-4bda-801b-46e8dbbd0b49" providerId="ADAL" clId="{3B5A2D16-1C18-4FED-A5EF-D61AA4DFDF2C}" dt="2023-04-17T09:08:15.865" v="127"/>
          <ac:spMkLst>
            <pc:docMk/>
            <pc:sldMk cId="2979668328" sldId="2147469503"/>
            <ac:spMk id="14" creationId="{36A81E54-7213-43BA-A697-0B256C39BDD6}"/>
          </ac:spMkLst>
        </pc:spChg>
      </pc:sldChg>
      <pc:sldChg chg="add">
        <pc:chgData name="Gang Liu" userId="c4dd85b7-3634-4bda-801b-46e8dbbd0b49" providerId="ADAL" clId="{3B5A2D16-1C18-4FED-A5EF-D61AA4DFDF2C}" dt="2023-04-17T08:57:38.214" v="16"/>
        <pc:sldMkLst>
          <pc:docMk/>
          <pc:sldMk cId="1652818072" sldId="2147470786"/>
        </pc:sldMkLst>
      </pc:sldChg>
      <pc:sldChg chg="add">
        <pc:chgData name="Gang Liu" userId="c4dd85b7-3634-4bda-801b-46e8dbbd0b49" providerId="ADAL" clId="{3B5A2D16-1C18-4FED-A5EF-D61AA4DFDF2C}" dt="2023-04-17T08:57:38.214" v="16"/>
        <pc:sldMkLst>
          <pc:docMk/>
          <pc:sldMk cId="3902344832" sldId="2147470811"/>
        </pc:sldMkLst>
      </pc:sldChg>
      <pc:sldChg chg="addSp delSp modSp add mod delDesignElem">
        <pc:chgData name="Gang Liu" userId="c4dd85b7-3634-4bda-801b-46e8dbbd0b49" providerId="ADAL" clId="{3B5A2D16-1C18-4FED-A5EF-D61AA4DFDF2C}" dt="2023-04-18T01:29:02.288" v="357" actId="20577"/>
        <pc:sldMkLst>
          <pc:docMk/>
          <pc:sldMk cId="3498122351" sldId="2147470814"/>
        </pc:sldMkLst>
        <pc:spChg chg="add del mod">
          <ac:chgData name="Gang Liu" userId="c4dd85b7-3634-4bda-801b-46e8dbbd0b49" providerId="ADAL" clId="{3B5A2D16-1C18-4FED-A5EF-D61AA4DFDF2C}" dt="2023-04-18T01:28:26.743" v="353" actId="478"/>
          <ac:spMkLst>
            <pc:docMk/>
            <pc:sldMk cId="3498122351" sldId="2147470814"/>
            <ac:spMk id="3" creationId="{0494D7DC-9EBB-FD93-C35D-A6CFE9C329C9}"/>
          </ac:spMkLst>
        </pc:spChg>
        <pc:spChg chg="del">
          <ac:chgData name="Gang Liu" userId="c4dd85b7-3634-4bda-801b-46e8dbbd0b49" providerId="ADAL" clId="{3B5A2D16-1C18-4FED-A5EF-D61AA4DFDF2C}" dt="2023-04-17T09:01:36.700" v="24"/>
          <ac:spMkLst>
            <pc:docMk/>
            <pc:sldMk cId="3498122351" sldId="2147470814"/>
            <ac:spMk id="10" creationId="{7785A12E-1025-1106-772C-ECE30BA2D4E5}"/>
          </ac:spMkLst>
        </pc:spChg>
        <pc:spChg chg="del">
          <ac:chgData name="Gang Liu" userId="c4dd85b7-3634-4bda-801b-46e8dbbd0b49" providerId="ADAL" clId="{3B5A2D16-1C18-4FED-A5EF-D61AA4DFDF2C}" dt="2023-04-17T09:01:36.700" v="24"/>
          <ac:spMkLst>
            <pc:docMk/>
            <pc:sldMk cId="3498122351" sldId="2147470814"/>
            <ac:spMk id="12" creationId="{15D66F32-1F3E-DBFF-7665-8885A799C5B1}"/>
          </ac:spMkLst>
        </pc:spChg>
        <pc:spChg chg="add del mod">
          <ac:chgData name="Gang Liu" userId="c4dd85b7-3634-4bda-801b-46e8dbbd0b49" providerId="ADAL" clId="{3B5A2D16-1C18-4FED-A5EF-D61AA4DFDF2C}" dt="2023-04-18T01:29:02.288" v="357" actId="20577"/>
          <ac:spMkLst>
            <pc:docMk/>
            <pc:sldMk cId="3498122351" sldId="2147470814"/>
            <ac:spMk id="13" creationId="{59B5EBD3-87E1-EF76-FD9F-4F619B5C69BF}"/>
          </ac:spMkLst>
        </pc:spChg>
      </pc:sldChg>
      <pc:sldChg chg="addSp delSp modSp add mod modAnim">
        <pc:chgData name="Gang Liu" userId="c4dd85b7-3634-4bda-801b-46e8dbbd0b49" providerId="ADAL" clId="{3B5A2D16-1C18-4FED-A5EF-D61AA4DFDF2C}" dt="2023-04-18T01:32:08.089" v="361"/>
        <pc:sldMkLst>
          <pc:docMk/>
          <pc:sldMk cId="2585875746" sldId="2147470815"/>
        </pc:sldMkLst>
        <pc:picChg chg="add del mod">
          <ac:chgData name="Gang Liu" userId="c4dd85b7-3634-4bda-801b-46e8dbbd0b49" providerId="ADAL" clId="{3B5A2D16-1C18-4FED-A5EF-D61AA4DFDF2C}" dt="2023-04-18T01:32:08.089" v="361"/>
          <ac:picMkLst>
            <pc:docMk/>
            <pc:sldMk cId="2585875746" sldId="2147470815"/>
            <ac:picMk id="2" creationId="{35DBBC42-8EFF-2811-5CF6-FDC347C671E9}"/>
          </ac:picMkLst>
        </pc:picChg>
      </pc:sldChg>
      <pc:sldChg chg="addSp delSp modSp new mod modAnim">
        <pc:chgData name="Gang Liu" userId="c4dd85b7-3634-4bda-801b-46e8dbbd0b49" providerId="ADAL" clId="{3B5A2D16-1C18-4FED-A5EF-D61AA4DFDF2C}" dt="2023-04-17T09:02:44.142" v="32"/>
        <pc:sldMkLst>
          <pc:docMk/>
          <pc:sldMk cId="1733435237" sldId="2147470816"/>
        </pc:sldMkLst>
        <pc:spChg chg="del mod">
          <ac:chgData name="Gang Liu" userId="c4dd85b7-3634-4bda-801b-46e8dbbd0b49" providerId="ADAL" clId="{3B5A2D16-1C18-4FED-A5EF-D61AA4DFDF2C}" dt="2023-04-17T09:02:10.392" v="29" actId="478"/>
          <ac:spMkLst>
            <pc:docMk/>
            <pc:sldMk cId="1733435237" sldId="2147470816"/>
            <ac:spMk id="2" creationId="{84ACC2C2-76D4-964A-3375-20572F93E038}"/>
          </ac:spMkLst>
        </pc:spChg>
        <pc:spChg chg="add mod">
          <ac:chgData name="Gang Liu" userId="c4dd85b7-3634-4bda-801b-46e8dbbd0b49" providerId="ADAL" clId="{3B5A2D16-1C18-4FED-A5EF-D61AA4DFDF2C}" dt="2023-04-17T09:02:06.188" v="27"/>
          <ac:spMkLst>
            <pc:docMk/>
            <pc:sldMk cId="1733435237" sldId="2147470816"/>
            <ac:spMk id="4" creationId="{4A07DF06-CD5F-EEA9-3F60-9DBBBFB1AF0F}"/>
          </ac:spMkLst>
        </pc:spChg>
        <pc:spChg chg="add mod">
          <ac:chgData name="Gang Liu" userId="c4dd85b7-3634-4bda-801b-46e8dbbd0b49" providerId="ADAL" clId="{3B5A2D16-1C18-4FED-A5EF-D61AA4DFDF2C}" dt="2023-04-17T09:02:06.188" v="27"/>
          <ac:spMkLst>
            <pc:docMk/>
            <pc:sldMk cId="1733435237" sldId="2147470816"/>
            <ac:spMk id="6" creationId="{681F7070-A8C2-DFAB-2017-6A9FF055B961}"/>
          </ac:spMkLst>
        </pc:spChg>
        <pc:spChg chg="add mod">
          <ac:chgData name="Gang Liu" userId="c4dd85b7-3634-4bda-801b-46e8dbbd0b49" providerId="ADAL" clId="{3B5A2D16-1C18-4FED-A5EF-D61AA4DFDF2C}" dt="2023-04-17T09:02:13.487" v="30" actId="1076"/>
          <ac:spMkLst>
            <pc:docMk/>
            <pc:sldMk cId="1733435237" sldId="2147470816"/>
            <ac:spMk id="7" creationId="{CE78B5D6-FD07-DBF8-35B2-3F3AE1D66EB7}"/>
          </ac:spMkLst>
        </pc:spChg>
        <pc:spChg chg="mod">
          <ac:chgData name="Gang Liu" userId="c4dd85b7-3634-4bda-801b-46e8dbbd0b49" providerId="ADAL" clId="{3B5A2D16-1C18-4FED-A5EF-D61AA4DFDF2C}" dt="2023-04-17T09:02:06.188" v="27"/>
          <ac:spMkLst>
            <pc:docMk/>
            <pc:sldMk cId="1733435237" sldId="2147470816"/>
            <ac:spMk id="10" creationId="{72FA3591-7ED7-8694-BFE2-7980C818C95D}"/>
          </ac:spMkLst>
        </pc:spChg>
        <pc:spChg chg="mod">
          <ac:chgData name="Gang Liu" userId="c4dd85b7-3634-4bda-801b-46e8dbbd0b49" providerId="ADAL" clId="{3B5A2D16-1C18-4FED-A5EF-D61AA4DFDF2C}" dt="2023-04-17T09:02:06.188" v="27"/>
          <ac:spMkLst>
            <pc:docMk/>
            <pc:sldMk cId="1733435237" sldId="2147470816"/>
            <ac:spMk id="11" creationId="{79B95272-B2EA-14DE-75E5-E147542605BF}"/>
          </ac:spMkLst>
        </pc:spChg>
        <pc:spChg chg="add mod">
          <ac:chgData name="Gang Liu" userId="c4dd85b7-3634-4bda-801b-46e8dbbd0b49" providerId="ADAL" clId="{3B5A2D16-1C18-4FED-A5EF-D61AA4DFDF2C}" dt="2023-04-17T09:02:06.188" v="27"/>
          <ac:spMkLst>
            <pc:docMk/>
            <pc:sldMk cId="1733435237" sldId="2147470816"/>
            <ac:spMk id="12" creationId="{73A0D0F6-4060-075E-133B-D942B8173F6E}"/>
          </ac:spMkLst>
        </pc:spChg>
        <pc:spChg chg="mod">
          <ac:chgData name="Gang Liu" userId="c4dd85b7-3634-4bda-801b-46e8dbbd0b49" providerId="ADAL" clId="{3B5A2D16-1C18-4FED-A5EF-D61AA4DFDF2C}" dt="2023-04-17T09:02:06.188" v="27"/>
          <ac:spMkLst>
            <pc:docMk/>
            <pc:sldMk cId="1733435237" sldId="2147470816"/>
            <ac:spMk id="16" creationId="{D32EFA95-AFC2-3C91-BE96-69F9A6B66BA0}"/>
          </ac:spMkLst>
        </pc:spChg>
        <pc:spChg chg="mod">
          <ac:chgData name="Gang Liu" userId="c4dd85b7-3634-4bda-801b-46e8dbbd0b49" providerId="ADAL" clId="{3B5A2D16-1C18-4FED-A5EF-D61AA4DFDF2C}" dt="2023-04-17T09:02:06.188" v="27"/>
          <ac:spMkLst>
            <pc:docMk/>
            <pc:sldMk cId="1733435237" sldId="2147470816"/>
            <ac:spMk id="17" creationId="{806DE818-FB14-434C-A519-AB9B2EA76BDB}"/>
          </ac:spMkLst>
        </pc:spChg>
        <pc:spChg chg="mod">
          <ac:chgData name="Gang Liu" userId="c4dd85b7-3634-4bda-801b-46e8dbbd0b49" providerId="ADAL" clId="{3B5A2D16-1C18-4FED-A5EF-D61AA4DFDF2C}" dt="2023-04-17T09:02:06.188" v="27"/>
          <ac:spMkLst>
            <pc:docMk/>
            <pc:sldMk cId="1733435237" sldId="2147470816"/>
            <ac:spMk id="18" creationId="{FF300F92-FF2E-1FB8-3D95-527E1BDE0927}"/>
          </ac:spMkLst>
        </pc:spChg>
        <pc:spChg chg="mod">
          <ac:chgData name="Gang Liu" userId="c4dd85b7-3634-4bda-801b-46e8dbbd0b49" providerId="ADAL" clId="{3B5A2D16-1C18-4FED-A5EF-D61AA4DFDF2C}" dt="2023-04-17T09:02:06.188" v="27"/>
          <ac:spMkLst>
            <pc:docMk/>
            <pc:sldMk cId="1733435237" sldId="2147470816"/>
            <ac:spMk id="19" creationId="{679CFF8D-4DA6-8634-4874-C179811F009A}"/>
          </ac:spMkLst>
        </pc:spChg>
        <pc:spChg chg="mod">
          <ac:chgData name="Gang Liu" userId="c4dd85b7-3634-4bda-801b-46e8dbbd0b49" providerId="ADAL" clId="{3B5A2D16-1C18-4FED-A5EF-D61AA4DFDF2C}" dt="2023-04-17T09:02:06.188" v="27"/>
          <ac:spMkLst>
            <pc:docMk/>
            <pc:sldMk cId="1733435237" sldId="2147470816"/>
            <ac:spMk id="23" creationId="{736B0D52-76EB-425B-4161-BB571D674F41}"/>
          </ac:spMkLst>
        </pc:spChg>
        <pc:spChg chg="mod">
          <ac:chgData name="Gang Liu" userId="c4dd85b7-3634-4bda-801b-46e8dbbd0b49" providerId="ADAL" clId="{3B5A2D16-1C18-4FED-A5EF-D61AA4DFDF2C}" dt="2023-04-17T09:02:06.188" v="27"/>
          <ac:spMkLst>
            <pc:docMk/>
            <pc:sldMk cId="1733435237" sldId="2147470816"/>
            <ac:spMk id="24" creationId="{63C3BDA7-D778-5098-EE98-139638D8FA0B}"/>
          </ac:spMkLst>
        </pc:spChg>
        <pc:spChg chg="mod">
          <ac:chgData name="Gang Liu" userId="c4dd85b7-3634-4bda-801b-46e8dbbd0b49" providerId="ADAL" clId="{3B5A2D16-1C18-4FED-A5EF-D61AA4DFDF2C}" dt="2023-04-17T09:02:06.188" v="27"/>
          <ac:spMkLst>
            <pc:docMk/>
            <pc:sldMk cId="1733435237" sldId="2147470816"/>
            <ac:spMk id="25" creationId="{ADFB5796-8481-CDF5-35D1-319C9F174645}"/>
          </ac:spMkLst>
        </pc:spChg>
        <pc:spChg chg="mod">
          <ac:chgData name="Gang Liu" userId="c4dd85b7-3634-4bda-801b-46e8dbbd0b49" providerId="ADAL" clId="{3B5A2D16-1C18-4FED-A5EF-D61AA4DFDF2C}" dt="2023-04-17T09:02:06.188" v="27"/>
          <ac:spMkLst>
            <pc:docMk/>
            <pc:sldMk cId="1733435237" sldId="2147470816"/>
            <ac:spMk id="26" creationId="{ECBFD361-4844-3C0B-56A1-C14CF578E073}"/>
          </ac:spMkLst>
        </pc:spChg>
        <pc:spChg chg="mod">
          <ac:chgData name="Gang Liu" userId="c4dd85b7-3634-4bda-801b-46e8dbbd0b49" providerId="ADAL" clId="{3B5A2D16-1C18-4FED-A5EF-D61AA4DFDF2C}" dt="2023-04-17T09:02:06.188" v="27"/>
          <ac:spMkLst>
            <pc:docMk/>
            <pc:sldMk cId="1733435237" sldId="2147470816"/>
            <ac:spMk id="30" creationId="{C69432FA-FB36-CD54-CC2C-684ED0A3679C}"/>
          </ac:spMkLst>
        </pc:spChg>
        <pc:spChg chg="mod">
          <ac:chgData name="Gang Liu" userId="c4dd85b7-3634-4bda-801b-46e8dbbd0b49" providerId="ADAL" clId="{3B5A2D16-1C18-4FED-A5EF-D61AA4DFDF2C}" dt="2023-04-17T09:02:06.188" v="27"/>
          <ac:spMkLst>
            <pc:docMk/>
            <pc:sldMk cId="1733435237" sldId="2147470816"/>
            <ac:spMk id="31" creationId="{E9744CBE-C65E-30B0-6C9F-E10BF0EBE7AA}"/>
          </ac:spMkLst>
        </pc:spChg>
        <pc:spChg chg="mod">
          <ac:chgData name="Gang Liu" userId="c4dd85b7-3634-4bda-801b-46e8dbbd0b49" providerId="ADAL" clId="{3B5A2D16-1C18-4FED-A5EF-D61AA4DFDF2C}" dt="2023-04-17T09:02:06.188" v="27"/>
          <ac:spMkLst>
            <pc:docMk/>
            <pc:sldMk cId="1733435237" sldId="2147470816"/>
            <ac:spMk id="32" creationId="{3221EC62-9ECE-65CF-E6C7-144742E9F969}"/>
          </ac:spMkLst>
        </pc:spChg>
        <pc:spChg chg="mod">
          <ac:chgData name="Gang Liu" userId="c4dd85b7-3634-4bda-801b-46e8dbbd0b49" providerId="ADAL" clId="{3B5A2D16-1C18-4FED-A5EF-D61AA4DFDF2C}" dt="2023-04-17T09:02:06.188" v="27"/>
          <ac:spMkLst>
            <pc:docMk/>
            <pc:sldMk cId="1733435237" sldId="2147470816"/>
            <ac:spMk id="33" creationId="{6965198C-4AC2-244E-1A54-EBA2E04B0D1A}"/>
          </ac:spMkLst>
        </pc:spChg>
        <pc:spChg chg="add mod">
          <ac:chgData name="Gang Liu" userId="c4dd85b7-3634-4bda-801b-46e8dbbd0b49" providerId="ADAL" clId="{3B5A2D16-1C18-4FED-A5EF-D61AA4DFDF2C}" dt="2023-04-17T09:02:06.188" v="27"/>
          <ac:spMkLst>
            <pc:docMk/>
            <pc:sldMk cId="1733435237" sldId="2147470816"/>
            <ac:spMk id="35" creationId="{5DC76377-2184-F125-BA22-E8B461101C66}"/>
          </ac:spMkLst>
        </pc:spChg>
        <pc:spChg chg="add mod">
          <ac:chgData name="Gang Liu" userId="c4dd85b7-3634-4bda-801b-46e8dbbd0b49" providerId="ADAL" clId="{3B5A2D16-1C18-4FED-A5EF-D61AA4DFDF2C}" dt="2023-04-17T09:02:06.188" v="27"/>
          <ac:spMkLst>
            <pc:docMk/>
            <pc:sldMk cId="1733435237" sldId="2147470816"/>
            <ac:spMk id="36" creationId="{97D59694-6BFB-FC91-882A-809822AF6F0F}"/>
          </ac:spMkLst>
        </pc:spChg>
        <pc:spChg chg="add del mod">
          <ac:chgData name="Gang Liu" userId="c4dd85b7-3634-4bda-801b-46e8dbbd0b49" providerId="ADAL" clId="{3B5A2D16-1C18-4FED-A5EF-D61AA4DFDF2C}" dt="2023-04-17T09:02:44.142" v="32"/>
          <ac:spMkLst>
            <pc:docMk/>
            <pc:sldMk cId="1733435237" sldId="2147470816"/>
            <ac:spMk id="37" creationId="{ADC77A74-A1D0-0910-A30F-E500A557224D}"/>
          </ac:spMkLst>
        </pc:spChg>
        <pc:spChg chg="mod">
          <ac:chgData name="Gang Liu" userId="c4dd85b7-3634-4bda-801b-46e8dbbd0b49" providerId="ADAL" clId="{3B5A2D16-1C18-4FED-A5EF-D61AA4DFDF2C}" dt="2023-04-17T09:02:43.190" v="31"/>
          <ac:spMkLst>
            <pc:docMk/>
            <pc:sldMk cId="1733435237" sldId="2147470816"/>
            <ac:spMk id="42" creationId="{2C5D7EF4-A05A-9AF0-C325-17FF42E69D38}"/>
          </ac:spMkLst>
        </pc:spChg>
        <pc:spChg chg="mod">
          <ac:chgData name="Gang Liu" userId="c4dd85b7-3634-4bda-801b-46e8dbbd0b49" providerId="ADAL" clId="{3B5A2D16-1C18-4FED-A5EF-D61AA4DFDF2C}" dt="2023-04-17T09:02:43.190" v="31"/>
          <ac:spMkLst>
            <pc:docMk/>
            <pc:sldMk cId="1733435237" sldId="2147470816"/>
            <ac:spMk id="45" creationId="{6CBB9D9E-C618-70A6-C573-6FF3470FD3A4}"/>
          </ac:spMkLst>
        </pc:spChg>
        <pc:spChg chg="mod">
          <ac:chgData name="Gang Liu" userId="c4dd85b7-3634-4bda-801b-46e8dbbd0b49" providerId="ADAL" clId="{3B5A2D16-1C18-4FED-A5EF-D61AA4DFDF2C}" dt="2023-04-17T09:02:43.190" v="31"/>
          <ac:spMkLst>
            <pc:docMk/>
            <pc:sldMk cId="1733435237" sldId="2147470816"/>
            <ac:spMk id="49" creationId="{F27B9690-71E2-D2D7-D53A-DE5B03FE65D5}"/>
          </ac:spMkLst>
        </pc:spChg>
        <pc:spChg chg="mod">
          <ac:chgData name="Gang Liu" userId="c4dd85b7-3634-4bda-801b-46e8dbbd0b49" providerId="ADAL" clId="{3B5A2D16-1C18-4FED-A5EF-D61AA4DFDF2C}" dt="2023-04-17T09:02:43.190" v="31"/>
          <ac:spMkLst>
            <pc:docMk/>
            <pc:sldMk cId="1733435237" sldId="2147470816"/>
            <ac:spMk id="53" creationId="{C67F080F-A1D6-03F5-28A5-8C2BE5B0FAC7}"/>
          </ac:spMkLst>
        </pc:spChg>
        <pc:spChg chg="mod">
          <ac:chgData name="Gang Liu" userId="c4dd85b7-3634-4bda-801b-46e8dbbd0b49" providerId="ADAL" clId="{3B5A2D16-1C18-4FED-A5EF-D61AA4DFDF2C}" dt="2023-04-17T09:02:43.190" v="31"/>
          <ac:spMkLst>
            <pc:docMk/>
            <pc:sldMk cId="1733435237" sldId="2147470816"/>
            <ac:spMk id="56" creationId="{788E3BE5-E057-9131-B3EF-9B2792F2CE12}"/>
          </ac:spMkLst>
        </pc:spChg>
        <pc:spChg chg="mod">
          <ac:chgData name="Gang Liu" userId="c4dd85b7-3634-4bda-801b-46e8dbbd0b49" providerId="ADAL" clId="{3B5A2D16-1C18-4FED-A5EF-D61AA4DFDF2C}" dt="2023-04-17T09:02:43.190" v="31"/>
          <ac:spMkLst>
            <pc:docMk/>
            <pc:sldMk cId="1733435237" sldId="2147470816"/>
            <ac:spMk id="61" creationId="{92B561A2-3FF8-336D-A34D-C096D37702ED}"/>
          </ac:spMkLst>
        </pc:spChg>
        <pc:spChg chg="add del mod">
          <ac:chgData name="Gang Liu" userId="c4dd85b7-3634-4bda-801b-46e8dbbd0b49" providerId="ADAL" clId="{3B5A2D16-1C18-4FED-A5EF-D61AA4DFDF2C}" dt="2023-04-17T09:02:44.142" v="32"/>
          <ac:spMkLst>
            <pc:docMk/>
            <pc:sldMk cId="1733435237" sldId="2147470816"/>
            <ac:spMk id="83" creationId="{61BC5C95-259C-7FBF-C8A2-3377C94F1A0C}"/>
          </ac:spMkLst>
        </pc:spChg>
        <pc:spChg chg="add del mod">
          <ac:chgData name="Gang Liu" userId="c4dd85b7-3634-4bda-801b-46e8dbbd0b49" providerId="ADAL" clId="{3B5A2D16-1C18-4FED-A5EF-D61AA4DFDF2C}" dt="2023-04-17T09:02:44.142" v="32"/>
          <ac:spMkLst>
            <pc:docMk/>
            <pc:sldMk cId="1733435237" sldId="2147470816"/>
            <ac:spMk id="84" creationId="{D3F1B94C-201E-7BA3-AF8D-46ED9C4E7DDE}"/>
          </ac:spMkLst>
        </pc:spChg>
        <pc:spChg chg="add del mod">
          <ac:chgData name="Gang Liu" userId="c4dd85b7-3634-4bda-801b-46e8dbbd0b49" providerId="ADAL" clId="{3B5A2D16-1C18-4FED-A5EF-D61AA4DFDF2C}" dt="2023-04-17T09:02:44.142" v="32"/>
          <ac:spMkLst>
            <pc:docMk/>
            <pc:sldMk cId="1733435237" sldId="2147470816"/>
            <ac:spMk id="85" creationId="{81689304-7634-FED1-EFF6-6935D95536B2}"/>
          </ac:spMkLst>
        </pc:spChg>
        <pc:spChg chg="add del mod">
          <ac:chgData name="Gang Liu" userId="c4dd85b7-3634-4bda-801b-46e8dbbd0b49" providerId="ADAL" clId="{3B5A2D16-1C18-4FED-A5EF-D61AA4DFDF2C}" dt="2023-04-17T09:02:44.142" v="32"/>
          <ac:spMkLst>
            <pc:docMk/>
            <pc:sldMk cId="1733435237" sldId="2147470816"/>
            <ac:spMk id="86" creationId="{1B13E34F-5864-6577-3959-09375021ACD6}"/>
          </ac:spMkLst>
        </pc:spChg>
        <pc:spChg chg="add del mod">
          <ac:chgData name="Gang Liu" userId="c4dd85b7-3634-4bda-801b-46e8dbbd0b49" providerId="ADAL" clId="{3B5A2D16-1C18-4FED-A5EF-D61AA4DFDF2C}" dt="2023-04-17T09:02:44.142" v="32"/>
          <ac:spMkLst>
            <pc:docMk/>
            <pc:sldMk cId="1733435237" sldId="2147470816"/>
            <ac:spMk id="87" creationId="{9CBC53B3-F072-DAF3-DCB3-0FF3120E21B3}"/>
          </ac:spMkLst>
        </pc:spChg>
        <pc:spChg chg="add del mod">
          <ac:chgData name="Gang Liu" userId="c4dd85b7-3634-4bda-801b-46e8dbbd0b49" providerId="ADAL" clId="{3B5A2D16-1C18-4FED-A5EF-D61AA4DFDF2C}" dt="2023-04-17T09:02:44.142" v="32"/>
          <ac:spMkLst>
            <pc:docMk/>
            <pc:sldMk cId="1733435237" sldId="2147470816"/>
            <ac:spMk id="88" creationId="{335296D5-978F-CC65-20DE-5D4DE88766B2}"/>
          </ac:spMkLst>
        </pc:spChg>
        <pc:spChg chg="add del mod">
          <ac:chgData name="Gang Liu" userId="c4dd85b7-3634-4bda-801b-46e8dbbd0b49" providerId="ADAL" clId="{3B5A2D16-1C18-4FED-A5EF-D61AA4DFDF2C}" dt="2023-04-17T09:02:44.142" v="32"/>
          <ac:spMkLst>
            <pc:docMk/>
            <pc:sldMk cId="1733435237" sldId="2147470816"/>
            <ac:spMk id="89" creationId="{22E41CAC-B8F6-6B28-692F-96589850D338}"/>
          </ac:spMkLst>
        </pc:spChg>
        <pc:spChg chg="add del mod">
          <ac:chgData name="Gang Liu" userId="c4dd85b7-3634-4bda-801b-46e8dbbd0b49" providerId="ADAL" clId="{3B5A2D16-1C18-4FED-A5EF-D61AA4DFDF2C}" dt="2023-04-17T09:02:44.142" v="32"/>
          <ac:spMkLst>
            <pc:docMk/>
            <pc:sldMk cId="1733435237" sldId="2147470816"/>
            <ac:spMk id="90" creationId="{2E44A847-8A25-9E99-C863-228D01FB72AC}"/>
          </ac:spMkLst>
        </pc:spChg>
        <pc:spChg chg="add del mod">
          <ac:chgData name="Gang Liu" userId="c4dd85b7-3634-4bda-801b-46e8dbbd0b49" providerId="ADAL" clId="{3B5A2D16-1C18-4FED-A5EF-D61AA4DFDF2C}" dt="2023-04-17T09:02:44.142" v="32"/>
          <ac:spMkLst>
            <pc:docMk/>
            <pc:sldMk cId="1733435237" sldId="2147470816"/>
            <ac:spMk id="91" creationId="{50751695-9E09-1330-A3C5-7CD4E1C1E609}"/>
          </ac:spMkLst>
        </pc:spChg>
        <pc:spChg chg="add del mod">
          <ac:chgData name="Gang Liu" userId="c4dd85b7-3634-4bda-801b-46e8dbbd0b49" providerId="ADAL" clId="{3B5A2D16-1C18-4FED-A5EF-D61AA4DFDF2C}" dt="2023-04-17T09:02:44.142" v="32"/>
          <ac:spMkLst>
            <pc:docMk/>
            <pc:sldMk cId="1733435237" sldId="2147470816"/>
            <ac:spMk id="92" creationId="{A036E259-166C-2639-959F-762448E7DA8E}"/>
          </ac:spMkLst>
        </pc:spChg>
        <pc:spChg chg="add del mod">
          <ac:chgData name="Gang Liu" userId="c4dd85b7-3634-4bda-801b-46e8dbbd0b49" providerId="ADAL" clId="{3B5A2D16-1C18-4FED-A5EF-D61AA4DFDF2C}" dt="2023-04-17T09:02:44.142" v="32"/>
          <ac:spMkLst>
            <pc:docMk/>
            <pc:sldMk cId="1733435237" sldId="2147470816"/>
            <ac:spMk id="93" creationId="{E29DEDA0-ED1A-8170-E908-97B4BF8D761E}"/>
          </ac:spMkLst>
        </pc:spChg>
        <pc:grpChg chg="add mod">
          <ac:chgData name="Gang Liu" userId="c4dd85b7-3634-4bda-801b-46e8dbbd0b49" providerId="ADAL" clId="{3B5A2D16-1C18-4FED-A5EF-D61AA4DFDF2C}" dt="2023-04-17T09:02:06.188" v="27"/>
          <ac:grpSpMkLst>
            <pc:docMk/>
            <pc:sldMk cId="1733435237" sldId="2147470816"/>
            <ac:grpSpMk id="9" creationId="{E242C8FF-88CB-D70C-5390-B00472E0335A}"/>
          </ac:grpSpMkLst>
        </pc:grpChg>
        <pc:grpChg chg="add mod">
          <ac:chgData name="Gang Liu" userId="c4dd85b7-3634-4bda-801b-46e8dbbd0b49" providerId="ADAL" clId="{3B5A2D16-1C18-4FED-A5EF-D61AA4DFDF2C}" dt="2023-04-17T09:02:06.188" v="27"/>
          <ac:grpSpMkLst>
            <pc:docMk/>
            <pc:sldMk cId="1733435237" sldId="2147470816"/>
            <ac:grpSpMk id="13" creationId="{CE83159C-AC3F-A702-F0F5-342A6CA3B27E}"/>
          </ac:grpSpMkLst>
        </pc:grpChg>
        <pc:grpChg chg="mod">
          <ac:chgData name="Gang Liu" userId="c4dd85b7-3634-4bda-801b-46e8dbbd0b49" providerId="ADAL" clId="{3B5A2D16-1C18-4FED-A5EF-D61AA4DFDF2C}" dt="2023-04-17T09:02:06.188" v="27"/>
          <ac:grpSpMkLst>
            <pc:docMk/>
            <pc:sldMk cId="1733435237" sldId="2147470816"/>
            <ac:grpSpMk id="14" creationId="{30C7E249-A2AB-8847-8483-B51AE04BFD36}"/>
          </ac:grpSpMkLst>
        </pc:grpChg>
        <pc:grpChg chg="mod">
          <ac:chgData name="Gang Liu" userId="c4dd85b7-3634-4bda-801b-46e8dbbd0b49" providerId="ADAL" clId="{3B5A2D16-1C18-4FED-A5EF-D61AA4DFDF2C}" dt="2023-04-17T09:02:06.188" v="27"/>
          <ac:grpSpMkLst>
            <pc:docMk/>
            <pc:sldMk cId="1733435237" sldId="2147470816"/>
            <ac:grpSpMk id="15" creationId="{9A9D4F64-4175-5781-6BBC-322270B96997}"/>
          </ac:grpSpMkLst>
        </pc:grpChg>
        <pc:grpChg chg="add mod">
          <ac:chgData name="Gang Liu" userId="c4dd85b7-3634-4bda-801b-46e8dbbd0b49" providerId="ADAL" clId="{3B5A2D16-1C18-4FED-A5EF-D61AA4DFDF2C}" dt="2023-04-17T09:02:06.188" v="27"/>
          <ac:grpSpMkLst>
            <pc:docMk/>
            <pc:sldMk cId="1733435237" sldId="2147470816"/>
            <ac:grpSpMk id="20" creationId="{9D6BDF76-BF19-20CB-8201-04AEF5F94CB7}"/>
          </ac:grpSpMkLst>
        </pc:grpChg>
        <pc:grpChg chg="mod">
          <ac:chgData name="Gang Liu" userId="c4dd85b7-3634-4bda-801b-46e8dbbd0b49" providerId="ADAL" clId="{3B5A2D16-1C18-4FED-A5EF-D61AA4DFDF2C}" dt="2023-04-17T09:02:06.188" v="27"/>
          <ac:grpSpMkLst>
            <pc:docMk/>
            <pc:sldMk cId="1733435237" sldId="2147470816"/>
            <ac:grpSpMk id="21" creationId="{AF44E31E-993E-B0BA-920F-2E2499B6D59C}"/>
          </ac:grpSpMkLst>
        </pc:grpChg>
        <pc:grpChg chg="mod">
          <ac:chgData name="Gang Liu" userId="c4dd85b7-3634-4bda-801b-46e8dbbd0b49" providerId="ADAL" clId="{3B5A2D16-1C18-4FED-A5EF-D61AA4DFDF2C}" dt="2023-04-17T09:02:06.188" v="27"/>
          <ac:grpSpMkLst>
            <pc:docMk/>
            <pc:sldMk cId="1733435237" sldId="2147470816"/>
            <ac:grpSpMk id="22" creationId="{11ACC1F6-21F2-73BB-1B94-1DFA0AA97A8D}"/>
          </ac:grpSpMkLst>
        </pc:grpChg>
        <pc:grpChg chg="add mod">
          <ac:chgData name="Gang Liu" userId="c4dd85b7-3634-4bda-801b-46e8dbbd0b49" providerId="ADAL" clId="{3B5A2D16-1C18-4FED-A5EF-D61AA4DFDF2C}" dt="2023-04-17T09:02:06.188" v="27"/>
          <ac:grpSpMkLst>
            <pc:docMk/>
            <pc:sldMk cId="1733435237" sldId="2147470816"/>
            <ac:grpSpMk id="27" creationId="{18C93DCE-ABE0-9023-2385-13C8FA2EE17E}"/>
          </ac:grpSpMkLst>
        </pc:grpChg>
        <pc:grpChg chg="mod">
          <ac:chgData name="Gang Liu" userId="c4dd85b7-3634-4bda-801b-46e8dbbd0b49" providerId="ADAL" clId="{3B5A2D16-1C18-4FED-A5EF-D61AA4DFDF2C}" dt="2023-04-17T09:02:06.188" v="27"/>
          <ac:grpSpMkLst>
            <pc:docMk/>
            <pc:sldMk cId="1733435237" sldId="2147470816"/>
            <ac:grpSpMk id="28" creationId="{BA3A2A60-A72F-6BE0-327C-E38E131C82B3}"/>
          </ac:grpSpMkLst>
        </pc:grpChg>
        <pc:grpChg chg="mod">
          <ac:chgData name="Gang Liu" userId="c4dd85b7-3634-4bda-801b-46e8dbbd0b49" providerId="ADAL" clId="{3B5A2D16-1C18-4FED-A5EF-D61AA4DFDF2C}" dt="2023-04-17T09:02:06.188" v="27"/>
          <ac:grpSpMkLst>
            <pc:docMk/>
            <pc:sldMk cId="1733435237" sldId="2147470816"/>
            <ac:grpSpMk id="29" creationId="{E5F624F9-C596-F03A-FFC2-DF439F37DF97}"/>
          </ac:grpSpMkLst>
        </pc:grpChg>
        <pc:grpChg chg="add del mod">
          <ac:chgData name="Gang Liu" userId="c4dd85b7-3634-4bda-801b-46e8dbbd0b49" providerId="ADAL" clId="{3B5A2D16-1C18-4FED-A5EF-D61AA4DFDF2C}" dt="2023-04-17T09:02:44.142" v="32"/>
          <ac:grpSpMkLst>
            <pc:docMk/>
            <pc:sldMk cId="1733435237" sldId="2147470816"/>
            <ac:grpSpMk id="40" creationId="{90F15948-5A08-65B7-99CD-35C567C9A49E}"/>
          </ac:grpSpMkLst>
        </pc:grpChg>
        <pc:grpChg chg="add del mod">
          <ac:chgData name="Gang Liu" userId="c4dd85b7-3634-4bda-801b-46e8dbbd0b49" providerId="ADAL" clId="{3B5A2D16-1C18-4FED-A5EF-D61AA4DFDF2C}" dt="2023-04-17T09:02:44.142" v="32"/>
          <ac:grpSpMkLst>
            <pc:docMk/>
            <pc:sldMk cId="1733435237" sldId="2147470816"/>
            <ac:grpSpMk id="43" creationId="{1FB5815A-7986-80C8-5F00-5AA679B84529}"/>
          </ac:grpSpMkLst>
        </pc:grpChg>
        <pc:grpChg chg="add del mod">
          <ac:chgData name="Gang Liu" userId="c4dd85b7-3634-4bda-801b-46e8dbbd0b49" providerId="ADAL" clId="{3B5A2D16-1C18-4FED-A5EF-D61AA4DFDF2C}" dt="2023-04-17T09:02:44.142" v="32"/>
          <ac:grpSpMkLst>
            <pc:docMk/>
            <pc:sldMk cId="1733435237" sldId="2147470816"/>
            <ac:grpSpMk id="47" creationId="{DA6DC490-49DD-6441-76B3-1AC64BFFD999}"/>
          </ac:grpSpMkLst>
        </pc:grpChg>
        <pc:grpChg chg="add del mod">
          <ac:chgData name="Gang Liu" userId="c4dd85b7-3634-4bda-801b-46e8dbbd0b49" providerId="ADAL" clId="{3B5A2D16-1C18-4FED-A5EF-D61AA4DFDF2C}" dt="2023-04-17T09:02:44.142" v="32"/>
          <ac:grpSpMkLst>
            <pc:docMk/>
            <pc:sldMk cId="1733435237" sldId="2147470816"/>
            <ac:grpSpMk id="51" creationId="{43067354-9B4E-B5DA-1802-4D13BC80845F}"/>
          </ac:grpSpMkLst>
        </pc:grpChg>
        <pc:grpChg chg="add del mod">
          <ac:chgData name="Gang Liu" userId="c4dd85b7-3634-4bda-801b-46e8dbbd0b49" providerId="ADAL" clId="{3B5A2D16-1C18-4FED-A5EF-D61AA4DFDF2C}" dt="2023-04-17T09:02:44.142" v="32"/>
          <ac:grpSpMkLst>
            <pc:docMk/>
            <pc:sldMk cId="1733435237" sldId="2147470816"/>
            <ac:grpSpMk id="54" creationId="{234E1C4B-5773-A04E-11EE-57BEB9B8F9EC}"/>
          </ac:grpSpMkLst>
        </pc:grpChg>
        <pc:grpChg chg="add del mod">
          <ac:chgData name="Gang Liu" userId="c4dd85b7-3634-4bda-801b-46e8dbbd0b49" providerId="ADAL" clId="{3B5A2D16-1C18-4FED-A5EF-D61AA4DFDF2C}" dt="2023-04-17T09:02:44.142" v="32"/>
          <ac:grpSpMkLst>
            <pc:docMk/>
            <pc:sldMk cId="1733435237" sldId="2147470816"/>
            <ac:grpSpMk id="59" creationId="{CF7C198A-A40F-A4F2-0FBE-AB183369B295}"/>
          </ac:grpSpMkLst>
        </pc:grpChg>
        <pc:grpChg chg="add del mod">
          <ac:chgData name="Gang Liu" userId="c4dd85b7-3634-4bda-801b-46e8dbbd0b49" providerId="ADAL" clId="{3B5A2D16-1C18-4FED-A5EF-D61AA4DFDF2C}" dt="2023-04-17T09:02:44.142" v="32"/>
          <ac:grpSpMkLst>
            <pc:docMk/>
            <pc:sldMk cId="1733435237" sldId="2147470816"/>
            <ac:grpSpMk id="62" creationId="{97A3E89E-D2AA-CD95-F0FD-9DE9216B3211}"/>
          </ac:grpSpMkLst>
        </pc:grpChg>
        <pc:grpChg chg="add del mod">
          <ac:chgData name="Gang Liu" userId="c4dd85b7-3634-4bda-801b-46e8dbbd0b49" providerId="ADAL" clId="{3B5A2D16-1C18-4FED-A5EF-D61AA4DFDF2C}" dt="2023-04-17T09:02:44.142" v="32"/>
          <ac:grpSpMkLst>
            <pc:docMk/>
            <pc:sldMk cId="1733435237" sldId="2147470816"/>
            <ac:grpSpMk id="65" creationId="{867E0D8F-8AD8-772E-39E3-6EE004C51FD6}"/>
          </ac:grpSpMkLst>
        </pc:grpChg>
        <pc:grpChg chg="add del mod">
          <ac:chgData name="Gang Liu" userId="c4dd85b7-3634-4bda-801b-46e8dbbd0b49" providerId="ADAL" clId="{3B5A2D16-1C18-4FED-A5EF-D61AA4DFDF2C}" dt="2023-04-17T09:02:44.142" v="32"/>
          <ac:grpSpMkLst>
            <pc:docMk/>
            <pc:sldMk cId="1733435237" sldId="2147470816"/>
            <ac:grpSpMk id="68" creationId="{FA645986-CEDC-45F6-5F01-851439B8F7E9}"/>
          </ac:grpSpMkLst>
        </pc:grpChg>
        <pc:grpChg chg="add del mod">
          <ac:chgData name="Gang Liu" userId="c4dd85b7-3634-4bda-801b-46e8dbbd0b49" providerId="ADAL" clId="{3B5A2D16-1C18-4FED-A5EF-D61AA4DFDF2C}" dt="2023-04-17T09:02:44.142" v="32"/>
          <ac:grpSpMkLst>
            <pc:docMk/>
            <pc:sldMk cId="1733435237" sldId="2147470816"/>
            <ac:grpSpMk id="71" creationId="{0FDFB989-F8FE-29FF-44F1-BC0E10051AEF}"/>
          </ac:grpSpMkLst>
        </pc:grpChg>
        <pc:grpChg chg="add del mod">
          <ac:chgData name="Gang Liu" userId="c4dd85b7-3634-4bda-801b-46e8dbbd0b49" providerId="ADAL" clId="{3B5A2D16-1C18-4FED-A5EF-D61AA4DFDF2C}" dt="2023-04-17T09:02:44.142" v="32"/>
          <ac:grpSpMkLst>
            <pc:docMk/>
            <pc:sldMk cId="1733435237" sldId="2147470816"/>
            <ac:grpSpMk id="75" creationId="{5AC2F375-CEFB-057D-7DBE-8271E9E79CA6}"/>
          </ac:grpSpMkLst>
        </pc:grpChg>
        <pc:picChg chg="add mod">
          <ac:chgData name="Gang Liu" userId="c4dd85b7-3634-4bda-801b-46e8dbbd0b49" providerId="ADAL" clId="{3B5A2D16-1C18-4FED-A5EF-D61AA4DFDF2C}" dt="2023-04-17T09:02:06.188" v="27"/>
          <ac:picMkLst>
            <pc:docMk/>
            <pc:sldMk cId="1733435237" sldId="2147470816"/>
            <ac:picMk id="3" creationId="{2EF8412D-E27B-24CF-255B-3F3FD145B3F7}"/>
          </ac:picMkLst>
        </pc:picChg>
        <pc:picChg chg="add mod">
          <ac:chgData name="Gang Liu" userId="c4dd85b7-3634-4bda-801b-46e8dbbd0b49" providerId="ADAL" clId="{3B5A2D16-1C18-4FED-A5EF-D61AA4DFDF2C}" dt="2023-04-17T09:02:06.188" v="27"/>
          <ac:picMkLst>
            <pc:docMk/>
            <pc:sldMk cId="1733435237" sldId="2147470816"/>
            <ac:picMk id="5" creationId="{FFCD9B04-3795-B5D2-52E5-5C6C7EFEAACF}"/>
          </ac:picMkLst>
        </pc:picChg>
        <pc:picChg chg="add mod">
          <ac:chgData name="Gang Liu" userId="c4dd85b7-3634-4bda-801b-46e8dbbd0b49" providerId="ADAL" clId="{3B5A2D16-1C18-4FED-A5EF-D61AA4DFDF2C}" dt="2023-04-17T09:02:06.188" v="27"/>
          <ac:picMkLst>
            <pc:docMk/>
            <pc:sldMk cId="1733435237" sldId="2147470816"/>
            <ac:picMk id="8" creationId="{C92F0D39-6F0A-7B61-71E2-945B8BAA0F8F}"/>
          </ac:picMkLst>
        </pc:picChg>
        <pc:picChg chg="add mod">
          <ac:chgData name="Gang Liu" userId="c4dd85b7-3634-4bda-801b-46e8dbbd0b49" providerId="ADAL" clId="{3B5A2D16-1C18-4FED-A5EF-D61AA4DFDF2C}" dt="2023-04-17T09:02:06.188" v="27"/>
          <ac:picMkLst>
            <pc:docMk/>
            <pc:sldMk cId="1733435237" sldId="2147470816"/>
            <ac:picMk id="34" creationId="{ABEA2EAB-AD4B-C148-EF17-0525BD467001}"/>
          </ac:picMkLst>
        </pc:picChg>
        <pc:picChg chg="add del mod">
          <ac:chgData name="Gang Liu" userId="c4dd85b7-3634-4bda-801b-46e8dbbd0b49" providerId="ADAL" clId="{3B5A2D16-1C18-4FED-A5EF-D61AA4DFDF2C}" dt="2023-04-17T09:02:44.142" v="32"/>
          <ac:picMkLst>
            <pc:docMk/>
            <pc:sldMk cId="1733435237" sldId="2147470816"/>
            <ac:picMk id="38" creationId="{12565660-9D3D-9355-97A0-0548FA802645}"/>
          </ac:picMkLst>
        </pc:picChg>
        <pc:picChg chg="add del mod">
          <ac:chgData name="Gang Liu" userId="c4dd85b7-3634-4bda-801b-46e8dbbd0b49" providerId="ADAL" clId="{3B5A2D16-1C18-4FED-A5EF-D61AA4DFDF2C}" dt="2023-04-17T09:02:44.142" v="32"/>
          <ac:picMkLst>
            <pc:docMk/>
            <pc:sldMk cId="1733435237" sldId="2147470816"/>
            <ac:picMk id="39" creationId="{CDB8052B-9744-20CC-1DC2-28F2FB64AE99}"/>
          </ac:picMkLst>
        </pc:picChg>
        <pc:picChg chg="mod">
          <ac:chgData name="Gang Liu" userId="c4dd85b7-3634-4bda-801b-46e8dbbd0b49" providerId="ADAL" clId="{3B5A2D16-1C18-4FED-A5EF-D61AA4DFDF2C}" dt="2023-04-17T09:02:43.190" v="31"/>
          <ac:picMkLst>
            <pc:docMk/>
            <pc:sldMk cId="1733435237" sldId="2147470816"/>
            <ac:picMk id="41" creationId="{305E2C98-E5D2-8F12-4D5F-03131E11923C}"/>
          </ac:picMkLst>
        </pc:picChg>
        <pc:picChg chg="mod">
          <ac:chgData name="Gang Liu" userId="c4dd85b7-3634-4bda-801b-46e8dbbd0b49" providerId="ADAL" clId="{3B5A2D16-1C18-4FED-A5EF-D61AA4DFDF2C}" dt="2023-04-17T09:02:43.190" v="31"/>
          <ac:picMkLst>
            <pc:docMk/>
            <pc:sldMk cId="1733435237" sldId="2147470816"/>
            <ac:picMk id="44" creationId="{108FAA32-FE0E-D2D7-5CE1-AE3E8BDC3EB5}"/>
          </ac:picMkLst>
        </pc:picChg>
        <pc:picChg chg="add del mod">
          <ac:chgData name="Gang Liu" userId="c4dd85b7-3634-4bda-801b-46e8dbbd0b49" providerId="ADAL" clId="{3B5A2D16-1C18-4FED-A5EF-D61AA4DFDF2C}" dt="2023-04-17T09:02:44.142" v="32"/>
          <ac:picMkLst>
            <pc:docMk/>
            <pc:sldMk cId="1733435237" sldId="2147470816"/>
            <ac:picMk id="46" creationId="{506EB3B2-A1F5-B253-013A-09497DFEB51E}"/>
          </ac:picMkLst>
        </pc:picChg>
        <pc:picChg chg="mod">
          <ac:chgData name="Gang Liu" userId="c4dd85b7-3634-4bda-801b-46e8dbbd0b49" providerId="ADAL" clId="{3B5A2D16-1C18-4FED-A5EF-D61AA4DFDF2C}" dt="2023-04-17T09:02:43.190" v="31"/>
          <ac:picMkLst>
            <pc:docMk/>
            <pc:sldMk cId="1733435237" sldId="2147470816"/>
            <ac:picMk id="48" creationId="{2BAD547D-DF34-779D-7A18-45D7C61B2EC4}"/>
          </ac:picMkLst>
        </pc:picChg>
        <pc:picChg chg="add del mod">
          <ac:chgData name="Gang Liu" userId="c4dd85b7-3634-4bda-801b-46e8dbbd0b49" providerId="ADAL" clId="{3B5A2D16-1C18-4FED-A5EF-D61AA4DFDF2C}" dt="2023-04-17T09:02:44.142" v="32"/>
          <ac:picMkLst>
            <pc:docMk/>
            <pc:sldMk cId="1733435237" sldId="2147470816"/>
            <ac:picMk id="50" creationId="{6134CE2E-CF9A-E58C-610E-4275DD0DFA57}"/>
          </ac:picMkLst>
        </pc:picChg>
        <pc:picChg chg="mod">
          <ac:chgData name="Gang Liu" userId="c4dd85b7-3634-4bda-801b-46e8dbbd0b49" providerId="ADAL" clId="{3B5A2D16-1C18-4FED-A5EF-D61AA4DFDF2C}" dt="2023-04-17T09:02:43.190" v="31"/>
          <ac:picMkLst>
            <pc:docMk/>
            <pc:sldMk cId="1733435237" sldId="2147470816"/>
            <ac:picMk id="52" creationId="{20E69454-46B7-3CEF-416C-B3BFBBC3F4FF}"/>
          </ac:picMkLst>
        </pc:picChg>
        <pc:picChg chg="mod">
          <ac:chgData name="Gang Liu" userId="c4dd85b7-3634-4bda-801b-46e8dbbd0b49" providerId="ADAL" clId="{3B5A2D16-1C18-4FED-A5EF-D61AA4DFDF2C}" dt="2023-04-17T09:02:43.190" v="31"/>
          <ac:picMkLst>
            <pc:docMk/>
            <pc:sldMk cId="1733435237" sldId="2147470816"/>
            <ac:picMk id="55" creationId="{C48E9587-D4C5-47D7-9EDB-17429C574A50}"/>
          </ac:picMkLst>
        </pc:picChg>
        <pc:picChg chg="add del mod">
          <ac:chgData name="Gang Liu" userId="c4dd85b7-3634-4bda-801b-46e8dbbd0b49" providerId="ADAL" clId="{3B5A2D16-1C18-4FED-A5EF-D61AA4DFDF2C}" dt="2023-04-17T09:02:44.142" v="32"/>
          <ac:picMkLst>
            <pc:docMk/>
            <pc:sldMk cId="1733435237" sldId="2147470816"/>
            <ac:picMk id="57" creationId="{78AD7C3E-9548-02E3-9EE7-CC817FAD3E66}"/>
          </ac:picMkLst>
        </pc:picChg>
        <pc:picChg chg="add del mod">
          <ac:chgData name="Gang Liu" userId="c4dd85b7-3634-4bda-801b-46e8dbbd0b49" providerId="ADAL" clId="{3B5A2D16-1C18-4FED-A5EF-D61AA4DFDF2C}" dt="2023-04-17T09:02:44.142" v="32"/>
          <ac:picMkLst>
            <pc:docMk/>
            <pc:sldMk cId="1733435237" sldId="2147470816"/>
            <ac:picMk id="58" creationId="{1BE97457-7DEB-EAB8-C8B6-A20BD4861FEC}"/>
          </ac:picMkLst>
        </pc:picChg>
        <pc:picChg chg="mod">
          <ac:chgData name="Gang Liu" userId="c4dd85b7-3634-4bda-801b-46e8dbbd0b49" providerId="ADAL" clId="{3B5A2D16-1C18-4FED-A5EF-D61AA4DFDF2C}" dt="2023-04-17T09:02:43.190" v="31"/>
          <ac:picMkLst>
            <pc:docMk/>
            <pc:sldMk cId="1733435237" sldId="2147470816"/>
            <ac:picMk id="60" creationId="{7AAA61D6-7C36-F889-0696-CA4D62BB2F61}"/>
          </ac:picMkLst>
        </pc:picChg>
        <pc:cxnChg chg="mod">
          <ac:chgData name="Gang Liu" userId="c4dd85b7-3634-4bda-801b-46e8dbbd0b49" providerId="ADAL" clId="{3B5A2D16-1C18-4FED-A5EF-D61AA4DFDF2C}" dt="2023-04-17T09:02:43.190" v="31"/>
          <ac:cxnSpMkLst>
            <pc:docMk/>
            <pc:sldMk cId="1733435237" sldId="2147470816"/>
            <ac:cxnSpMk id="63" creationId="{F4A45817-2196-3D18-BEBB-87520E4122AB}"/>
          </ac:cxnSpMkLst>
        </pc:cxnChg>
        <pc:cxnChg chg="mod">
          <ac:chgData name="Gang Liu" userId="c4dd85b7-3634-4bda-801b-46e8dbbd0b49" providerId="ADAL" clId="{3B5A2D16-1C18-4FED-A5EF-D61AA4DFDF2C}" dt="2023-04-17T09:02:43.190" v="31"/>
          <ac:cxnSpMkLst>
            <pc:docMk/>
            <pc:sldMk cId="1733435237" sldId="2147470816"/>
            <ac:cxnSpMk id="64" creationId="{D0603865-D232-D3AE-EC1B-7FA2D20A8D2D}"/>
          </ac:cxnSpMkLst>
        </pc:cxnChg>
        <pc:cxnChg chg="mod">
          <ac:chgData name="Gang Liu" userId="c4dd85b7-3634-4bda-801b-46e8dbbd0b49" providerId="ADAL" clId="{3B5A2D16-1C18-4FED-A5EF-D61AA4DFDF2C}" dt="2023-04-17T09:02:43.190" v="31"/>
          <ac:cxnSpMkLst>
            <pc:docMk/>
            <pc:sldMk cId="1733435237" sldId="2147470816"/>
            <ac:cxnSpMk id="66" creationId="{2B7145B9-C0AA-4414-8AFF-DD7A0BC5403B}"/>
          </ac:cxnSpMkLst>
        </pc:cxnChg>
        <pc:cxnChg chg="mod">
          <ac:chgData name="Gang Liu" userId="c4dd85b7-3634-4bda-801b-46e8dbbd0b49" providerId="ADAL" clId="{3B5A2D16-1C18-4FED-A5EF-D61AA4DFDF2C}" dt="2023-04-17T09:02:43.190" v="31"/>
          <ac:cxnSpMkLst>
            <pc:docMk/>
            <pc:sldMk cId="1733435237" sldId="2147470816"/>
            <ac:cxnSpMk id="67" creationId="{A12008C8-7B9B-0005-2CFC-523F353062A2}"/>
          </ac:cxnSpMkLst>
        </pc:cxnChg>
        <pc:cxnChg chg="mod">
          <ac:chgData name="Gang Liu" userId="c4dd85b7-3634-4bda-801b-46e8dbbd0b49" providerId="ADAL" clId="{3B5A2D16-1C18-4FED-A5EF-D61AA4DFDF2C}" dt="2023-04-17T09:02:43.190" v="31"/>
          <ac:cxnSpMkLst>
            <pc:docMk/>
            <pc:sldMk cId="1733435237" sldId="2147470816"/>
            <ac:cxnSpMk id="69" creationId="{1ED83CB3-70ED-D0CF-BF23-E4410A2B66A0}"/>
          </ac:cxnSpMkLst>
        </pc:cxnChg>
        <pc:cxnChg chg="mod">
          <ac:chgData name="Gang Liu" userId="c4dd85b7-3634-4bda-801b-46e8dbbd0b49" providerId="ADAL" clId="{3B5A2D16-1C18-4FED-A5EF-D61AA4DFDF2C}" dt="2023-04-17T09:02:43.190" v="31"/>
          <ac:cxnSpMkLst>
            <pc:docMk/>
            <pc:sldMk cId="1733435237" sldId="2147470816"/>
            <ac:cxnSpMk id="70" creationId="{FB8FDCAA-AC1E-E5D8-001E-80C3A2C2B789}"/>
          </ac:cxnSpMkLst>
        </pc:cxnChg>
        <pc:cxnChg chg="mod">
          <ac:chgData name="Gang Liu" userId="c4dd85b7-3634-4bda-801b-46e8dbbd0b49" providerId="ADAL" clId="{3B5A2D16-1C18-4FED-A5EF-D61AA4DFDF2C}" dt="2023-04-17T09:02:43.190" v="31"/>
          <ac:cxnSpMkLst>
            <pc:docMk/>
            <pc:sldMk cId="1733435237" sldId="2147470816"/>
            <ac:cxnSpMk id="72" creationId="{21497CD9-F2FC-DD7B-5138-6E0D1C434C9D}"/>
          </ac:cxnSpMkLst>
        </pc:cxnChg>
        <pc:cxnChg chg="mod">
          <ac:chgData name="Gang Liu" userId="c4dd85b7-3634-4bda-801b-46e8dbbd0b49" providerId="ADAL" clId="{3B5A2D16-1C18-4FED-A5EF-D61AA4DFDF2C}" dt="2023-04-17T09:02:43.190" v="31"/>
          <ac:cxnSpMkLst>
            <pc:docMk/>
            <pc:sldMk cId="1733435237" sldId="2147470816"/>
            <ac:cxnSpMk id="73" creationId="{E7E8464D-FE44-F5A6-F0D1-18650E79CCFD}"/>
          </ac:cxnSpMkLst>
        </pc:cxnChg>
        <pc:cxnChg chg="add del mod">
          <ac:chgData name="Gang Liu" userId="c4dd85b7-3634-4bda-801b-46e8dbbd0b49" providerId="ADAL" clId="{3B5A2D16-1C18-4FED-A5EF-D61AA4DFDF2C}" dt="2023-04-17T09:02:44.142" v="32"/>
          <ac:cxnSpMkLst>
            <pc:docMk/>
            <pc:sldMk cId="1733435237" sldId="2147470816"/>
            <ac:cxnSpMk id="74" creationId="{C563E4B1-7C31-9086-CE3C-0883AC42A315}"/>
          </ac:cxnSpMkLst>
        </pc:cxnChg>
        <pc:cxnChg chg="mod">
          <ac:chgData name="Gang Liu" userId="c4dd85b7-3634-4bda-801b-46e8dbbd0b49" providerId="ADAL" clId="{3B5A2D16-1C18-4FED-A5EF-D61AA4DFDF2C}" dt="2023-04-17T09:02:43.190" v="31"/>
          <ac:cxnSpMkLst>
            <pc:docMk/>
            <pc:sldMk cId="1733435237" sldId="2147470816"/>
            <ac:cxnSpMk id="76" creationId="{71BE37CD-6CBE-31AB-D065-474D73873353}"/>
          </ac:cxnSpMkLst>
        </pc:cxnChg>
        <pc:cxnChg chg="mod">
          <ac:chgData name="Gang Liu" userId="c4dd85b7-3634-4bda-801b-46e8dbbd0b49" providerId="ADAL" clId="{3B5A2D16-1C18-4FED-A5EF-D61AA4DFDF2C}" dt="2023-04-17T09:02:43.190" v="31"/>
          <ac:cxnSpMkLst>
            <pc:docMk/>
            <pc:sldMk cId="1733435237" sldId="2147470816"/>
            <ac:cxnSpMk id="77" creationId="{4E87CAFF-C631-49A4-B295-5752DB3192C2}"/>
          </ac:cxnSpMkLst>
        </pc:cxnChg>
        <pc:cxnChg chg="add del mod">
          <ac:chgData name="Gang Liu" userId="c4dd85b7-3634-4bda-801b-46e8dbbd0b49" providerId="ADAL" clId="{3B5A2D16-1C18-4FED-A5EF-D61AA4DFDF2C}" dt="2023-04-17T09:02:44.142" v="32"/>
          <ac:cxnSpMkLst>
            <pc:docMk/>
            <pc:sldMk cId="1733435237" sldId="2147470816"/>
            <ac:cxnSpMk id="78" creationId="{40F1C54B-860F-54A4-74DC-DF19D6A0F83B}"/>
          </ac:cxnSpMkLst>
        </pc:cxnChg>
        <pc:cxnChg chg="add del mod">
          <ac:chgData name="Gang Liu" userId="c4dd85b7-3634-4bda-801b-46e8dbbd0b49" providerId="ADAL" clId="{3B5A2D16-1C18-4FED-A5EF-D61AA4DFDF2C}" dt="2023-04-17T09:02:44.142" v="32"/>
          <ac:cxnSpMkLst>
            <pc:docMk/>
            <pc:sldMk cId="1733435237" sldId="2147470816"/>
            <ac:cxnSpMk id="79" creationId="{7870C5C4-9509-277F-5821-108EF6145CE2}"/>
          </ac:cxnSpMkLst>
        </pc:cxnChg>
        <pc:cxnChg chg="add del mod">
          <ac:chgData name="Gang Liu" userId="c4dd85b7-3634-4bda-801b-46e8dbbd0b49" providerId="ADAL" clId="{3B5A2D16-1C18-4FED-A5EF-D61AA4DFDF2C}" dt="2023-04-17T09:02:44.142" v="32"/>
          <ac:cxnSpMkLst>
            <pc:docMk/>
            <pc:sldMk cId="1733435237" sldId="2147470816"/>
            <ac:cxnSpMk id="80" creationId="{A3C8CE95-9492-F1C4-2009-455B37ADE116}"/>
          </ac:cxnSpMkLst>
        </pc:cxnChg>
        <pc:cxnChg chg="add del mod">
          <ac:chgData name="Gang Liu" userId="c4dd85b7-3634-4bda-801b-46e8dbbd0b49" providerId="ADAL" clId="{3B5A2D16-1C18-4FED-A5EF-D61AA4DFDF2C}" dt="2023-04-17T09:02:44.142" v="32"/>
          <ac:cxnSpMkLst>
            <pc:docMk/>
            <pc:sldMk cId="1733435237" sldId="2147470816"/>
            <ac:cxnSpMk id="81" creationId="{9788F2C3-80DF-4D2A-56A3-46FA3BED9971}"/>
          </ac:cxnSpMkLst>
        </pc:cxnChg>
        <pc:cxnChg chg="add del mod">
          <ac:chgData name="Gang Liu" userId="c4dd85b7-3634-4bda-801b-46e8dbbd0b49" providerId="ADAL" clId="{3B5A2D16-1C18-4FED-A5EF-D61AA4DFDF2C}" dt="2023-04-17T09:02:44.142" v="32"/>
          <ac:cxnSpMkLst>
            <pc:docMk/>
            <pc:sldMk cId="1733435237" sldId="2147470816"/>
            <ac:cxnSpMk id="82" creationId="{4E78EB6C-4388-5AFB-29C5-721A9241FB07}"/>
          </ac:cxnSpMkLst>
        </pc:cxnChg>
      </pc:sldChg>
      <pc:sldChg chg="addSp delSp modSp new mod modAnim">
        <pc:chgData name="Gang Liu" userId="c4dd85b7-3634-4bda-801b-46e8dbbd0b49" providerId="ADAL" clId="{3B5A2D16-1C18-4FED-A5EF-D61AA4DFDF2C}" dt="2023-04-17T09:05:06.931" v="83" actId="1076"/>
        <pc:sldMkLst>
          <pc:docMk/>
          <pc:sldMk cId="590031307" sldId="2147470817"/>
        </pc:sldMkLst>
        <pc:spChg chg="del">
          <ac:chgData name="Gang Liu" userId="c4dd85b7-3634-4bda-801b-46e8dbbd0b49" providerId="ADAL" clId="{3B5A2D16-1C18-4FED-A5EF-D61AA4DFDF2C}" dt="2023-04-17T09:02:48.825" v="34" actId="478"/>
          <ac:spMkLst>
            <pc:docMk/>
            <pc:sldMk cId="590031307" sldId="2147470817"/>
            <ac:spMk id="2" creationId="{A1AB3F41-31CE-0A30-FEBC-18AB9FC85F97}"/>
          </ac:spMkLst>
        </pc:spChg>
        <pc:spChg chg="add del mod">
          <ac:chgData name="Gang Liu" userId="c4dd85b7-3634-4bda-801b-46e8dbbd0b49" providerId="ADAL" clId="{3B5A2D16-1C18-4FED-A5EF-D61AA4DFDF2C}" dt="2023-04-17T09:03:03.303" v="37" actId="478"/>
          <ac:spMkLst>
            <pc:docMk/>
            <pc:sldMk cId="590031307" sldId="2147470817"/>
            <ac:spMk id="3" creationId="{11A27FB9-4928-60B8-C86D-6985DB798181}"/>
          </ac:spMkLst>
        </pc:spChg>
        <pc:spChg chg="mod">
          <ac:chgData name="Gang Liu" userId="c4dd85b7-3634-4bda-801b-46e8dbbd0b49" providerId="ADAL" clId="{3B5A2D16-1C18-4FED-A5EF-D61AA4DFDF2C}" dt="2023-04-17T09:02:49.092" v="35"/>
          <ac:spMkLst>
            <pc:docMk/>
            <pc:sldMk cId="590031307" sldId="2147470817"/>
            <ac:spMk id="8" creationId="{40255F72-6842-73C0-F14F-8F2B337842BC}"/>
          </ac:spMkLst>
        </pc:spChg>
        <pc:spChg chg="mod">
          <ac:chgData name="Gang Liu" userId="c4dd85b7-3634-4bda-801b-46e8dbbd0b49" providerId="ADAL" clId="{3B5A2D16-1C18-4FED-A5EF-D61AA4DFDF2C}" dt="2023-04-17T09:02:49.092" v="35"/>
          <ac:spMkLst>
            <pc:docMk/>
            <pc:sldMk cId="590031307" sldId="2147470817"/>
            <ac:spMk id="11" creationId="{EECA33C1-2581-B9EF-C53E-231BE9976F44}"/>
          </ac:spMkLst>
        </pc:spChg>
        <pc:spChg chg="mod">
          <ac:chgData name="Gang Liu" userId="c4dd85b7-3634-4bda-801b-46e8dbbd0b49" providerId="ADAL" clId="{3B5A2D16-1C18-4FED-A5EF-D61AA4DFDF2C}" dt="2023-04-17T09:02:49.092" v="35"/>
          <ac:spMkLst>
            <pc:docMk/>
            <pc:sldMk cId="590031307" sldId="2147470817"/>
            <ac:spMk id="15" creationId="{AB21BDE8-061B-F473-759B-63EDA8240FEC}"/>
          </ac:spMkLst>
        </pc:spChg>
        <pc:spChg chg="mod">
          <ac:chgData name="Gang Liu" userId="c4dd85b7-3634-4bda-801b-46e8dbbd0b49" providerId="ADAL" clId="{3B5A2D16-1C18-4FED-A5EF-D61AA4DFDF2C}" dt="2023-04-17T09:02:49.092" v="35"/>
          <ac:spMkLst>
            <pc:docMk/>
            <pc:sldMk cId="590031307" sldId="2147470817"/>
            <ac:spMk id="19" creationId="{E78162FA-EAAD-803E-EC5F-D4F0532D9839}"/>
          </ac:spMkLst>
        </pc:spChg>
        <pc:spChg chg="mod">
          <ac:chgData name="Gang Liu" userId="c4dd85b7-3634-4bda-801b-46e8dbbd0b49" providerId="ADAL" clId="{3B5A2D16-1C18-4FED-A5EF-D61AA4DFDF2C}" dt="2023-04-17T09:02:49.092" v="35"/>
          <ac:spMkLst>
            <pc:docMk/>
            <pc:sldMk cId="590031307" sldId="2147470817"/>
            <ac:spMk id="22" creationId="{0008E1FB-12AC-155E-AD0B-2A9944E7FF8A}"/>
          </ac:spMkLst>
        </pc:spChg>
        <pc:spChg chg="mod">
          <ac:chgData name="Gang Liu" userId="c4dd85b7-3634-4bda-801b-46e8dbbd0b49" providerId="ADAL" clId="{3B5A2D16-1C18-4FED-A5EF-D61AA4DFDF2C}" dt="2023-04-17T09:02:49.092" v="35"/>
          <ac:spMkLst>
            <pc:docMk/>
            <pc:sldMk cId="590031307" sldId="2147470817"/>
            <ac:spMk id="27" creationId="{E9F83E1A-D088-87E4-1F2E-84EABD1EB56C}"/>
          </ac:spMkLst>
        </pc:spChg>
        <pc:spChg chg="add del mod">
          <ac:chgData name="Gang Liu" userId="c4dd85b7-3634-4bda-801b-46e8dbbd0b49" providerId="ADAL" clId="{3B5A2D16-1C18-4FED-A5EF-D61AA4DFDF2C}" dt="2023-04-17T09:03:03.303" v="37" actId="478"/>
          <ac:spMkLst>
            <pc:docMk/>
            <pc:sldMk cId="590031307" sldId="2147470817"/>
            <ac:spMk id="49" creationId="{AFC631B4-3091-AE3E-F01C-4F12F9DD6A86}"/>
          </ac:spMkLst>
        </pc:spChg>
        <pc:spChg chg="add del mod">
          <ac:chgData name="Gang Liu" userId="c4dd85b7-3634-4bda-801b-46e8dbbd0b49" providerId="ADAL" clId="{3B5A2D16-1C18-4FED-A5EF-D61AA4DFDF2C}" dt="2023-04-17T09:03:03.303" v="37" actId="478"/>
          <ac:spMkLst>
            <pc:docMk/>
            <pc:sldMk cId="590031307" sldId="2147470817"/>
            <ac:spMk id="50" creationId="{5636374F-029C-F4A7-8EFA-7C34B2A29F6C}"/>
          </ac:spMkLst>
        </pc:spChg>
        <pc:spChg chg="add del mod">
          <ac:chgData name="Gang Liu" userId="c4dd85b7-3634-4bda-801b-46e8dbbd0b49" providerId="ADAL" clId="{3B5A2D16-1C18-4FED-A5EF-D61AA4DFDF2C}" dt="2023-04-17T09:03:03.303" v="37" actId="478"/>
          <ac:spMkLst>
            <pc:docMk/>
            <pc:sldMk cId="590031307" sldId="2147470817"/>
            <ac:spMk id="51" creationId="{555E6870-C3DF-D1E8-667B-59E40257C0EC}"/>
          </ac:spMkLst>
        </pc:spChg>
        <pc:spChg chg="add del mod">
          <ac:chgData name="Gang Liu" userId="c4dd85b7-3634-4bda-801b-46e8dbbd0b49" providerId="ADAL" clId="{3B5A2D16-1C18-4FED-A5EF-D61AA4DFDF2C}" dt="2023-04-17T09:03:03.303" v="37" actId="478"/>
          <ac:spMkLst>
            <pc:docMk/>
            <pc:sldMk cId="590031307" sldId="2147470817"/>
            <ac:spMk id="52" creationId="{46A1672A-8B85-7527-F823-114E42AC19F0}"/>
          </ac:spMkLst>
        </pc:spChg>
        <pc:spChg chg="add del mod">
          <ac:chgData name="Gang Liu" userId="c4dd85b7-3634-4bda-801b-46e8dbbd0b49" providerId="ADAL" clId="{3B5A2D16-1C18-4FED-A5EF-D61AA4DFDF2C}" dt="2023-04-17T09:03:03.303" v="37" actId="478"/>
          <ac:spMkLst>
            <pc:docMk/>
            <pc:sldMk cId="590031307" sldId="2147470817"/>
            <ac:spMk id="53" creationId="{F4DFD850-BF49-E488-6FF8-8491DCB1DE75}"/>
          </ac:spMkLst>
        </pc:spChg>
        <pc:spChg chg="add del mod">
          <ac:chgData name="Gang Liu" userId="c4dd85b7-3634-4bda-801b-46e8dbbd0b49" providerId="ADAL" clId="{3B5A2D16-1C18-4FED-A5EF-D61AA4DFDF2C}" dt="2023-04-17T09:03:03.303" v="37" actId="478"/>
          <ac:spMkLst>
            <pc:docMk/>
            <pc:sldMk cId="590031307" sldId="2147470817"/>
            <ac:spMk id="54" creationId="{01FF6202-7150-B9BB-C950-1FC6FD24BBC7}"/>
          </ac:spMkLst>
        </pc:spChg>
        <pc:spChg chg="add del mod">
          <ac:chgData name="Gang Liu" userId="c4dd85b7-3634-4bda-801b-46e8dbbd0b49" providerId="ADAL" clId="{3B5A2D16-1C18-4FED-A5EF-D61AA4DFDF2C}" dt="2023-04-17T09:03:03.303" v="37" actId="478"/>
          <ac:spMkLst>
            <pc:docMk/>
            <pc:sldMk cId="590031307" sldId="2147470817"/>
            <ac:spMk id="55" creationId="{364A3DD1-1542-3DF0-2B70-EC973899087D}"/>
          </ac:spMkLst>
        </pc:spChg>
        <pc:spChg chg="add del mod">
          <ac:chgData name="Gang Liu" userId="c4dd85b7-3634-4bda-801b-46e8dbbd0b49" providerId="ADAL" clId="{3B5A2D16-1C18-4FED-A5EF-D61AA4DFDF2C}" dt="2023-04-17T09:03:03.303" v="37" actId="478"/>
          <ac:spMkLst>
            <pc:docMk/>
            <pc:sldMk cId="590031307" sldId="2147470817"/>
            <ac:spMk id="56" creationId="{AA0B6B14-5669-E133-D1C1-805B7D110F87}"/>
          </ac:spMkLst>
        </pc:spChg>
        <pc:spChg chg="add del mod">
          <ac:chgData name="Gang Liu" userId="c4dd85b7-3634-4bda-801b-46e8dbbd0b49" providerId="ADAL" clId="{3B5A2D16-1C18-4FED-A5EF-D61AA4DFDF2C}" dt="2023-04-17T09:03:03.303" v="37" actId="478"/>
          <ac:spMkLst>
            <pc:docMk/>
            <pc:sldMk cId="590031307" sldId="2147470817"/>
            <ac:spMk id="57" creationId="{D44EEA85-29E6-6FA7-CADE-0D13540AAE8D}"/>
          </ac:spMkLst>
        </pc:spChg>
        <pc:spChg chg="add del mod">
          <ac:chgData name="Gang Liu" userId="c4dd85b7-3634-4bda-801b-46e8dbbd0b49" providerId="ADAL" clId="{3B5A2D16-1C18-4FED-A5EF-D61AA4DFDF2C}" dt="2023-04-17T09:03:03.303" v="37" actId="478"/>
          <ac:spMkLst>
            <pc:docMk/>
            <pc:sldMk cId="590031307" sldId="2147470817"/>
            <ac:spMk id="58" creationId="{AF8DD5FB-B447-DE20-1C97-351A7BD6B3A7}"/>
          </ac:spMkLst>
        </pc:spChg>
        <pc:spChg chg="add del mod">
          <ac:chgData name="Gang Liu" userId="c4dd85b7-3634-4bda-801b-46e8dbbd0b49" providerId="ADAL" clId="{3B5A2D16-1C18-4FED-A5EF-D61AA4DFDF2C}" dt="2023-04-17T09:03:03.303" v="37" actId="478"/>
          <ac:spMkLst>
            <pc:docMk/>
            <pc:sldMk cId="590031307" sldId="2147470817"/>
            <ac:spMk id="59" creationId="{012A7F20-F4C0-C274-0D21-6DDEC88C230C}"/>
          </ac:spMkLst>
        </pc:spChg>
        <pc:spChg chg="add del mod">
          <ac:chgData name="Gang Liu" userId="c4dd85b7-3634-4bda-801b-46e8dbbd0b49" providerId="ADAL" clId="{3B5A2D16-1C18-4FED-A5EF-D61AA4DFDF2C}" dt="2023-04-17T09:03:06.229" v="38" actId="478"/>
          <ac:spMkLst>
            <pc:docMk/>
            <pc:sldMk cId="590031307" sldId="2147470817"/>
            <ac:spMk id="60" creationId="{B05EB169-120A-7D05-18D2-70B2159B86B4}"/>
          </ac:spMkLst>
        </pc:spChg>
        <pc:spChg chg="add mod">
          <ac:chgData name="Gang Liu" userId="c4dd85b7-3634-4bda-801b-46e8dbbd0b49" providerId="ADAL" clId="{3B5A2D16-1C18-4FED-A5EF-D61AA4DFDF2C}" dt="2023-04-17T09:03:13.884" v="41" actId="1076"/>
          <ac:spMkLst>
            <pc:docMk/>
            <pc:sldMk cId="590031307" sldId="2147470817"/>
            <ac:spMk id="61" creationId="{6BC897D1-37CC-DAD1-80A9-FFCAE17FCDA2}"/>
          </ac:spMkLst>
        </pc:spChg>
        <pc:spChg chg="add mod">
          <ac:chgData name="Gang Liu" userId="c4dd85b7-3634-4bda-801b-46e8dbbd0b49" providerId="ADAL" clId="{3B5A2D16-1C18-4FED-A5EF-D61AA4DFDF2C}" dt="2023-04-17T09:05:06.931" v="83" actId="1076"/>
          <ac:spMkLst>
            <pc:docMk/>
            <pc:sldMk cId="590031307" sldId="2147470817"/>
            <ac:spMk id="68" creationId="{DE0CA21C-FF19-A5EA-BC11-2D7415CF8441}"/>
          </ac:spMkLst>
        </pc:spChg>
        <pc:spChg chg="add mod">
          <ac:chgData name="Gang Liu" userId="c4dd85b7-3634-4bda-801b-46e8dbbd0b49" providerId="ADAL" clId="{3B5A2D16-1C18-4FED-A5EF-D61AA4DFDF2C}" dt="2023-04-17T09:05:06.931" v="83" actId="1076"/>
          <ac:spMkLst>
            <pc:docMk/>
            <pc:sldMk cId="590031307" sldId="2147470817"/>
            <ac:spMk id="69" creationId="{620234DF-2AA2-A7BC-A318-8B651E452DDA}"/>
          </ac:spMkLst>
        </pc:spChg>
        <pc:spChg chg="add mod">
          <ac:chgData name="Gang Liu" userId="c4dd85b7-3634-4bda-801b-46e8dbbd0b49" providerId="ADAL" clId="{3B5A2D16-1C18-4FED-A5EF-D61AA4DFDF2C}" dt="2023-04-17T09:05:06.931" v="83" actId="1076"/>
          <ac:spMkLst>
            <pc:docMk/>
            <pc:sldMk cId="590031307" sldId="2147470817"/>
            <ac:spMk id="78" creationId="{847C6B65-2A26-72F3-1462-AD303C281C3A}"/>
          </ac:spMkLst>
        </pc:spChg>
        <pc:spChg chg="add mod">
          <ac:chgData name="Gang Liu" userId="c4dd85b7-3634-4bda-801b-46e8dbbd0b49" providerId="ADAL" clId="{3B5A2D16-1C18-4FED-A5EF-D61AA4DFDF2C}" dt="2023-04-17T09:05:06.931" v="83" actId="1076"/>
          <ac:spMkLst>
            <pc:docMk/>
            <pc:sldMk cId="590031307" sldId="2147470817"/>
            <ac:spMk id="80" creationId="{75A0ED13-2D7C-8FA0-74EE-7435139C8221}"/>
          </ac:spMkLst>
        </pc:spChg>
        <pc:spChg chg="add mod">
          <ac:chgData name="Gang Liu" userId="c4dd85b7-3634-4bda-801b-46e8dbbd0b49" providerId="ADAL" clId="{3B5A2D16-1C18-4FED-A5EF-D61AA4DFDF2C}" dt="2023-04-17T09:05:06.931" v="83" actId="1076"/>
          <ac:spMkLst>
            <pc:docMk/>
            <pc:sldMk cId="590031307" sldId="2147470817"/>
            <ac:spMk id="81" creationId="{A965DF6C-C483-87E2-F745-3FBB241B31BF}"/>
          </ac:spMkLst>
        </pc:spChg>
        <pc:spChg chg="add mod">
          <ac:chgData name="Gang Liu" userId="c4dd85b7-3634-4bda-801b-46e8dbbd0b49" providerId="ADAL" clId="{3B5A2D16-1C18-4FED-A5EF-D61AA4DFDF2C}" dt="2023-04-17T09:05:06.931" v="83" actId="1076"/>
          <ac:spMkLst>
            <pc:docMk/>
            <pc:sldMk cId="590031307" sldId="2147470817"/>
            <ac:spMk id="83" creationId="{918086E0-2E61-3209-1987-CCCE58CC52AB}"/>
          </ac:spMkLst>
        </pc:spChg>
        <pc:spChg chg="add mod">
          <ac:chgData name="Gang Liu" userId="c4dd85b7-3634-4bda-801b-46e8dbbd0b49" providerId="ADAL" clId="{3B5A2D16-1C18-4FED-A5EF-D61AA4DFDF2C}" dt="2023-04-17T09:05:06.931" v="83" actId="1076"/>
          <ac:spMkLst>
            <pc:docMk/>
            <pc:sldMk cId="590031307" sldId="2147470817"/>
            <ac:spMk id="88" creationId="{C3D4DEDF-AB34-5C72-2626-B04A84056E68}"/>
          </ac:spMkLst>
        </pc:spChg>
        <pc:spChg chg="add mod">
          <ac:chgData name="Gang Liu" userId="c4dd85b7-3634-4bda-801b-46e8dbbd0b49" providerId="ADAL" clId="{3B5A2D16-1C18-4FED-A5EF-D61AA4DFDF2C}" dt="2023-04-17T09:05:06.931" v="83" actId="1076"/>
          <ac:spMkLst>
            <pc:docMk/>
            <pc:sldMk cId="590031307" sldId="2147470817"/>
            <ac:spMk id="89" creationId="{B6472A67-0CFB-0C95-DD96-44310E96DF02}"/>
          </ac:spMkLst>
        </pc:spChg>
        <pc:spChg chg="add mod">
          <ac:chgData name="Gang Liu" userId="c4dd85b7-3634-4bda-801b-46e8dbbd0b49" providerId="ADAL" clId="{3B5A2D16-1C18-4FED-A5EF-D61AA4DFDF2C}" dt="2023-04-17T09:05:06.931" v="83" actId="1076"/>
          <ac:spMkLst>
            <pc:docMk/>
            <pc:sldMk cId="590031307" sldId="2147470817"/>
            <ac:spMk id="90" creationId="{645181FC-2607-13FC-E230-AF511AF18DB9}"/>
          </ac:spMkLst>
        </pc:spChg>
        <pc:spChg chg="add mod">
          <ac:chgData name="Gang Liu" userId="c4dd85b7-3634-4bda-801b-46e8dbbd0b49" providerId="ADAL" clId="{3B5A2D16-1C18-4FED-A5EF-D61AA4DFDF2C}" dt="2023-04-17T09:05:06.931" v="83" actId="1076"/>
          <ac:spMkLst>
            <pc:docMk/>
            <pc:sldMk cId="590031307" sldId="2147470817"/>
            <ac:spMk id="91" creationId="{EF167D02-E2A0-3524-B56E-8167FC8EAFC9}"/>
          </ac:spMkLst>
        </pc:spChg>
        <pc:spChg chg="add mod">
          <ac:chgData name="Gang Liu" userId="c4dd85b7-3634-4bda-801b-46e8dbbd0b49" providerId="ADAL" clId="{3B5A2D16-1C18-4FED-A5EF-D61AA4DFDF2C}" dt="2023-04-17T09:05:06.931" v="83" actId="1076"/>
          <ac:spMkLst>
            <pc:docMk/>
            <pc:sldMk cId="590031307" sldId="2147470817"/>
            <ac:spMk id="92" creationId="{BD125F44-094E-89C3-3A79-E6193CEE3A3C}"/>
          </ac:spMkLst>
        </pc:spChg>
        <pc:spChg chg="add mod">
          <ac:chgData name="Gang Liu" userId="c4dd85b7-3634-4bda-801b-46e8dbbd0b49" providerId="ADAL" clId="{3B5A2D16-1C18-4FED-A5EF-D61AA4DFDF2C}" dt="2023-04-17T09:05:06.931" v="83" actId="1076"/>
          <ac:spMkLst>
            <pc:docMk/>
            <pc:sldMk cId="590031307" sldId="2147470817"/>
            <ac:spMk id="93" creationId="{2C5A6740-5BF3-4295-D9E3-BF95AB32658D}"/>
          </ac:spMkLst>
        </pc:spChg>
        <pc:spChg chg="add mod">
          <ac:chgData name="Gang Liu" userId="c4dd85b7-3634-4bda-801b-46e8dbbd0b49" providerId="ADAL" clId="{3B5A2D16-1C18-4FED-A5EF-D61AA4DFDF2C}" dt="2023-04-17T09:05:06.931" v="83" actId="1076"/>
          <ac:spMkLst>
            <pc:docMk/>
            <pc:sldMk cId="590031307" sldId="2147470817"/>
            <ac:spMk id="96" creationId="{DF68CA53-D954-20DC-E005-9292E68DBEE2}"/>
          </ac:spMkLst>
        </pc:spChg>
        <pc:spChg chg="add mod">
          <ac:chgData name="Gang Liu" userId="c4dd85b7-3634-4bda-801b-46e8dbbd0b49" providerId="ADAL" clId="{3B5A2D16-1C18-4FED-A5EF-D61AA4DFDF2C}" dt="2023-04-17T09:05:06.931" v="83" actId="1076"/>
          <ac:spMkLst>
            <pc:docMk/>
            <pc:sldMk cId="590031307" sldId="2147470817"/>
            <ac:spMk id="97" creationId="{6386531C-FD66-988F-FBC2-5754418EBC5F}"/>
          </ac:spMkLst>
        </pc:spChg>
        <pc:spChg chg="add mod">
          <ac:chgData name="Gang Liu" userId="c4dd85b7-3634-4bda-801b-46e8dbbd0b49" providerId="ADAL" clId="{3B5A2D16-1C18-4FED-A5EF-D61AA4DFDF2C}" dt="2023-04-17T09:05:06.931" v="83" actId="1076"/>
          <ac:spMkLst>
            <pc:docMk/>
            <pc:sldMk cId="590031307" sldId="2147470817"/>
            <ac:spMk id="99" creationId="{F5EF8D1F-EF8A-D3D4-8E74-6A1916BA9F20}"/>
          </ac:spMkLst>
        </pc:spChg>
        <pc:spChg chg="add mod">
          <ac:chgData name="Gang Liu" userId="c4dd85b7-3634-4bda-801b-46e8dbbd0b49" providerId="ADAL" clId="{3B5A2D16-1C18-4FED-A5EF-D61AA4DFDF2C}" dt="2023-04-17T09:05:06.931" v="83" actId="1076"/>
          <ac:spMkLst>
            <pc:docMk/>
            <pc:sldMk cId="590031307" sldId="2147470817"/>
            <ac:spMk id="100" creationId="{592E06C9-E869-06E6-253E-7D737BC1279E}"/>
          </ac:spMkLst>
        </pc:spChg>
        <pc:spChg chg="add mod">
          <ac:chgData name="Gang Liu" userId="c4dd85b7-3634-4bda-801b-46e8dbbd0b49" providerId="ADAL" clId="{3B5A2D16-1C18-4FED-A5EF-D61AA4DFDF2C}" dt="2023-04-17T09:05:06.931" v="83" actId="1076"/>
          <ac:spMkLst>
            <pc:docMk/>
            <pc:sldMk cId="590031307" sldId="2147470817"/>
            <ac:spMk id="101" creationId="{995A148D-A5F7-1DCE-4CB0-2D6CF60004B1}"/>
          </ac:spMkLst>
        </pc:spChg>
        <pc:grpChg chg="add del mod">
          <ac:chgData name="Gang Liu" userId="c4dd85b7-3634-4bda-801b-46e8dbbd0b49" providerId="ADAL" clId="{3B5A2D16-1C18-4FED-A5EF-D61AA4DFDF2C}" dt="2023-04-17T09:03:03.303" v="37" actId="478"/>
          <ac:grpSpMkLst>
            <pc:docMk/>
            <pc:sldMk cId="590031307" sldId="2147470817"/>
            <ac:grpSpMk id="6" creationId="{43B3E330-BAE9-5FE8-F7A0-F4F1D348D63F}"/>
          </ac:grpSpMkLst>
        </pc:grpChg>
        <pc:grpChg chg="add del mod">
          <ac:chgData name="Gang Liu" userId="c4dd85b7-3634-4bda-801b-46e8dbbd0b49" providerId="ADAL" clId="{3B5A2D16-1C18-4FED-A5EF-D61AA4DFDF2C}" dt="2023-04-17T09:03:03.303" v="37" actId="478"/>
          <ac:grpSpMkLst>
            <pc:docMk/>
            <pc:sldMk cId="590031307" sldId="2147470817"/>
            <ac:grpSpMk id="9" creationId="{FC0C936A-011C-58EC-492C-9B365D414625}"/>
          </ac:grpSpMkLst>
        </pc:grpChg>
        <pc:grpChg chg="add del mod">
          <ac:chgData name="Gang Liu" userId="c4dd85b7-3634-4bda-801b-46e8dbbd0b49" providerId="ADAL" clId="{3B5A2D16-1C18-4FED-A5EF-D61AA4DFDF2C}" dt="2023-04-17T09:03:03.303" v="37" actId="478"/>
          <ac:grpSpMkLst>
            <pc:docMk/>
            <pc:sldMk cId="590031307" sldId="2147470817"/>
            <ac:grpSpMk id="13" creationId="{D061D6C7-382A-C590-897C-7B6A24ABB60F}"/>
          </ac:grpSpMkLst>
        </pc:grpChg>
        <pc:grpChg chg="add del mod">
          <ac:chgData name="Gang Liu" userId="c4dd85b7-3634-4bda-801b-46e8dbbd0b49" providerId="ADAL" clId="{3B5A2D16-1C18-4FED-A5EF-D61AA4DFDF2C}" dt="2023-04-17T09:03:03.303" v="37" actId="478"/>
          <ac:grpSpMkLst>
            <pc:docMk/>
            <pc:sldMk cId="590031307" sldId="2147470817"/>
            <ac:grpSpMk id="17" creationId="{6502514D-B802-74C1-7414-977C526DBEB2}"/>
          </ac:grpSpMkLst>
        </pc:grpChg>
        <pc:grpChg chg="add del mod">
          <ac:chgData name="Gang Liu" userId="c4dd85b7-3634-4bda-801b-46e8dbbd0b49" providerId="ADAL" clId="{3B5A2D16-1C18-4FED-A5EF-D61AA4DFDF2C}" dt="2023-04-17T09:03:03.303" v="37" actId="478"/>
          <ac:grpSpMkLst>
            <pc:docMk/>
            <pc:sldMk cId="590031307" sldId="2147470817"/>
            <ac:grpSpMk id="20" creationId="{F48450CD-D818-34EB-D243-927B25781C8F}"/>
          </ac:grpSpMkLst>
        </pc:grpChg>
        <pc:grpChg chg="add del mod">
          <ac:chgData name="Gang Liu" userId="c4dd85b7-3634-4bda-801b-46e8dbbd0b49" providerId="ADAL" clId="{3B5A2D16-1C18-4FED-A5EF-D61AA4DFDF2C}" dt="2023-04-17T09:03:03.303" v="37" actId="478"/>
          <ac:grpSpMkLst>
            <pc:docMk/>
            <pc:sldMk cId="590031307" sldId="2147470817"/>
            <ac:grpSpMk id="25" creationId="{507E3A0D-CC2D-AFEA-FBC5-3D593B06DC00}"/>
          </ac:grpSpMkLst>
        </pc:grpChg>
        <pc:grpChg chg="add del mod">
          <ac:chgData name="Gang Liu" userId="c4dd85b7-3634-4bda-801b-46e8dbbd0b49" providerId="ADAL" clId="{3B5A2D16-1C18-4FED-A5EF-D61AA4DFDF2C}" dt="2023-04-17T09:03:03.303" v="37" actId="478"/>
          <ac:grpSpMkLst>
            <pc:docMk/>
            <pc:sldMk cId="590031307" sldId="2147470817"/>
            <ac:grpSpMk id="28" creationId="{2FE5F8D7-2C4B-D334-6977-5E59A1308408}"/>
          </ac:grpSpMkLst>
        </pc:grpChg>
        <pc:grpChg chg="add del mod">
          <ac:chgData name="Gang Liu" userId="c4dd85b7-3634-4bda-801b-46e8dbbd0b49" providerId="ADAL" clId="{3B5A2D16-1C18-4FED-A5EF-D61AA4DFDF2C}" dt="2023-04-17T09:03:03.303" v="37" actId="478"/>
          <ac:grpSpMkLst>
            <pc:docMk/>
            <pc:sldMk cId="590031307" sldId="2147470817"/>
            <ac:grpSpMk id="31" creationId="{46EEC2AD-BE71-B5AE-140C-C8F6BD76EA96}"/>
          </ac:grpSpMkLst>
        </pc:grpChg>
        <pc:grpChg chg="add del mod">
          <ac:chgData name="Gang Liu" userId="c4dd85b7-3634-4bda-801b-46e8dbbd0b49" providerId="ADAL" clId="{3B5A2D16-1C18-4FED-A5EF-D61AA4DFDF2C}" dt="2023-04-17T09:03:03.303" v="37" actId="478"/>
          <ac:grpSpMkLst>
            <pc:docMk/>
            <pc:sldMk cId="590031307" sldId="2147470817"/>
            <ac:grpSpMk id="34" creationId="{7FA29A4A-C58D-F3CD-088B-86C4C9997DFD}"/>
          </ac:grpSpMkLst>
        </pc:grpChg>
        <pc:grpChg chg="add del mod">
          <ac:chgData name="Gang Liu" userId="c4dd85b7-3634-4bda-801b-46e8dbbd0b49" providerId="ADAL" clId="{3B5A2D16-1C18-4FED-A5EF-D61AA4DFDF2C}" dt="2023-04-17T09:03:03.303" v="37" actId="478"/>
          <ac:grpSpMkLst>
            <pc:docMk/>
            <pc:sldMk cId="590031307" sldId="2147470817"/>
            <ac:grpSpMk id="37" creationId="{5BF479EE-A79D-DDBA-3195-0F1B96D08849}"/>
          </ac:grpSpMkLst>
        </pc:grpChg>
        <pc:grpChg chg="add del mod">
          <ac:chgData name="Gang Liu" userId="c4dd85b7-3634-4bda-801b-46e8dbbd0b49" providerId="ADAL" clId="{3B5A2D16-1C18-4FED-A5EF-D61AA4DFDF2C}" dt="2023-04-17T09:03:03.303" v="37" actId="478"/>
          <ac:grpSpMkLst>
            <pc:docMk/>
            <pc:sldMk cId="590031307" sldId="2147470817"/>
            <ac:grpSpMk id="41" creationId="{138AED25-D612-4BF2-759C-FDB9CD862E2A}"/>
          </ac:grpSpMkLst>
        </pc:grpChg>
        <pc:picChg chg="add del mod">
          <ac:chgData name="Gang Liu" userId="c4dd85b7-3634-4bda-801b-46e8dbbd0b49" providerId="ADAL" clId="{3B5A2D16-1C18-4FED-A5EF-D61AA4DFDF2C}" dt="2023-04-17T09:03:03.303" v="37" actId="478"/>
          <ac:picMkLst>
            <pc:docMk/>
            <pc:sldMk cId="590031307" sldId="2147470817"/>
            <ac:picMk id="4" creationId="{ED72AB78-15F3-A9C9-DC7B-B2B132656F79}"/>
          </ac:picMkLst>
        </pc:picChg>
        <pc:picChg chg="add del mod">
          <ac:chgData name="Gang Liu" userId="c4dd85b7-3634-4bda-801b-46e8dbbd0b49" providerId="ADAL" clId="{3B5A2D16-1C18-4FED-A5EF-D61AA4DFDF2C}" dt="2023-04-17T09:03:03.303" v="37" actId="478"/>
          <ac:picMkLst>
            <pc:docMk/>
            <pc:sldMk cId="590031307" sldId="2147470817"/>
            <ac:picMk id="5" creationId="{DD33E389-EB5B-6D3E-EF4B-213BD37F8447}"/>
          </ac:picMkLst>
        </pc:picChg>
        <pc:picChg chg="mod">
          <ac:chgData name="Gang Liu" userId="c4dd85b7-3634-4bda-801b-46e8dbbd0b49" providerId="ADAL" clId="{3B5A2D16-1C18-4FED-A5EF-D61AA4DFDF2C}" dt="2023-04-17T09:02:49.092" v="35"/>
          <ac:picMkLst>
            <pc:docMk/>
            <pc:sldMk cId="590031307" sldId="2147470817"/>
            <ac:picMk id="7" creationId="{0A1A29FC-2F02-8F89-D94A-E48D10254D64}"/>
          </ac:picMkLst>
        </pc:picChg>
        <pc:picChg chg="mod">
          <ac:chgData name="Gang Liu" userId="c4dd85b7-3634-4bda-801b-46e8dbbd0b49" providerId="ADAL" clId="{3B5A2D16-1C18-4FED-A5EF-D61AA4DFDF2C}" dt="2023-04-17T09:02:49.092" v="35"/>
          <ac:picMkLst>
            <pc:docMk/>
            <pc:sldMk cId="590031307" sldId="2147470817"/>
            <ac:picMk id="10" creationId="{A186F039-7442-20D0-30E7-7BB19BBE86B1}"/>
          </ac:picMkLst>
        </pc:picChg>
        <pc:picChg chg="add del mod">
          <ac:chgData name="Gang Liu" userId="c4dd85b7-3634-4bda-801b-46e8dbbd0b49" providerId="ADAL" clId="{3B5A2D16-1C18-4FED-A5EF-D61AA4DFDF2C}" dt="2023-04-17T09:03:03.303" v="37" actId="478"/>
          <ac:picMkLst>
            <pc:docMk/>
            <pc:sldMk cId="590031307" sldId="2147470817"/>
            <ac:picMk id="12" creationId="{2F6C327A-0805-7125-9347-ACE5971AB039}"/>
          </ac:picMkLst>
        </pc:picChg>
        <pc:picChg chg="mod">
          <ac:chgData name="Gang Liu" userId="c4dd85b7-3634-4bda-801b-46e8dbbd0b49" providerId="ADAL" clId="{3B5A2D16-1C18-4FED-A5EF-D61AA4DFDF2C}" dt="2023-04-17T09:02:49.092" v="35"/>
          <ac:picMkLst>
            <pc:docMk/>
            <pc:sldMk cId="590031307" sldId="2147470817"/>
            <ac:picMk id="14" creationId="{5777C880-194B-D62E-1C9D-A3C0CDEB79DF}"/>
          </ac:picMkLst>
        </pc:picChg>
        <pc:picChg chg="add del mod">
          <ac:chgData name="Gang Liu" userId="c4dd85b7-3634-4bda-801b-46e8dbbd0b49" providerId="ADAL" clId="{3B5A2D16-1C18-4FED-A5EF-D61AA4DFDF2C}" dt="2023-04-17T09:03:03.303" v="37" actId="478"/>
          <ac:picMkLst>
            <pc:docMk/>
            <pc:sldMk cId="590031307" sldId="2147470817"/>
            <ac:picMk id="16" creationId="{6AD51CD3-6D4A-3063-D11C-78A716D6ED0F}"/>
          </ac:picMkLst>
        </pc:picChg>
        <pc:picChg chg="mod">
          <ac:chgData name="Gang Liu" userId="c4dd85b7-3634-4bda-801b-46e8dbbd0b49" providerId="ADAL" clId="{3B5A2D16-1C18-4FED-A5EF-D61AA4DFDF2C}" dt="2023-04-17T09:02:49.092" v="35"/>
          <ac:picMkLst>
            <pc:docMk/>
            <pc:sldMk cId="590031307" sldId="2147470817"/>
            <ac:picMk id="18" creationId="{BF100ACD-A93E-490E-A0C9-30DD52B4279B}"/>
          </ac:picMkLst>
        </pc:picChg>
        <pc:picChg chg="mod">
          <ac:chgData name="Gang Liu" userId="c4dd85b7-3634-4bda-801b-46e8dbbd0b49" providerId="ADAL" clId="{3B5A2D16-1C18-4FED-A5EF-D61AA4DFDF2C}" dt="2023-04-17T09:02:49.092" v="35"/>
          <ac:picMkLst>
            <pc:docMk/>
            <pc:sldMk cId="590031307" sldId="2147470817"/>
            <ac:picMk id="21" creationId="{4E885F01-F7CF-4A04-5451-97DFA7764D97}"/>
          </ac:picMkLst>
        </pc:picChg>
        <pc:picChg chg="add del mod">
          <ac:chgData name="Gang Liu" userId="c4dd85b7-3634-4bda-801b-46e8dbbd0b49" providerId="ADAL" clId="{3B5A2D16-1C18-4FED-A5EF-D61AA4DFDF2C}" dt="2023-04-17T09:03:03.303" v="37" actId="478"/>
          <ac:picMkLst>
            <pc:docMk/>
            <pc:sldMk cId="590031307" sldId="2147470817"/>
            <ac:picMk id="23" creationId="{8A6D7C5E-3FB4-E741-4B18-D5AD666B23DB}"/>
          </ac:picMkLst>
        </pc:picChg>
        <pc:picChg chg="add del mod">
          <ac:chgData name="Gang Liu" userId="c4dd85b7-3634-4bda-801b-46e8dbbd0b49" providerId="ADAL" clId="{3B5A2D16-1C18-4FED-A5EF-D61AA4DFDF2C}" dt="2023-04-17T09:03:03.303" v="37" actId="478"/>
          <ac:picMkLst>
            <pc:docMk/>
            <pc:sldMk cId="590031307" sldId="2147470817"/>
            <ac:picMk id="24" creationId="{E2A0746F-B82A-26F2-7487-87F63F4F971C}"/>
          </ac:picMkLst>
        </pc:picChg>
        <pc:picChg chg="mod">
          <ac:chgData name="Gang Liu" userId="c4dd85b7-3634-4bda-801b-46e8dbbd0b49" providerId="ADAL" clId="{3B5A2D16-1C18-4FED-A5EF-D61AA4DFDF2C}" dt="2023-04-17T09:02:49.092" v="35"/>
          <ac:picMkLst>
            <pc:docMk/>
            <pc:sldMk cId="590031307" sldId="2147470817"/>
            <ac:picMk id="26" creationId="{29029DCA-7A09-368D-5611-A35BB7CAF120}"/>
          </ac:picMkLst>
        </pc:picChg>
        <pc:picChg chg="add mod">
          <ac:chgData name="Gang Liu" userId="c4dd85b7-3634-4bda-801b-46e8dbbd0b49" providerId="ADAL" clId="{3B5A2D16-1C18-4FED-A5EF-D61AA4DFDF2C}" dt="2023-04-17T09:05:06.931" v="83" actId="1076"/>
          <ac:picMkLst>
            <pc:docMk/>
            <pc:sldMk cId="590031307" sldId="2147470817"/>
            <ac:picMk id="62" creationId="{805E8EFE-CD1D-C626-43E8-2B2F45E383E2}"/>
          </ac:picMkLst>
        </pc:picChg>
        <pc:picChg chg="add mod">
          <ac:chgData name="Gang Liu" userId="c4dd85b7-3634-4bda-801b-46e8dbbd0b49" providerId="ADAL" clId="{3B5A2D16-1C18-4FED-A5EF-D61AA4DFDF2C}" dt="2023-04-17T09:05:06.931" v="83" actId="1076"/>
          <ac:picMkLst>
            <pc:docMk/>
            <pc:sldMk cId="590031307" sldId="2147470817"/>
            <ac:picMk id="63" creationId="{0636A9DC-7233-BED1-46EC-3EEE84ECA8C3}"/>
          </ac:picMkLst>
        </pc:picChg>
        <pc:picChg chg="add mod">
          <ac:chgData name="Gang Liu" userId="c4dd85b7-3634-4bda-801b-46e8dbbd0b49" providerId="ADAL" clId="{3B5A2D16-1C18-4FED-A5EF-D61AA4DFDF2C}" dt="2023-04-17T09:05:06.931" v="83" actId="1076"/>
          <ac:picMkLst>
            <pc:docMk/>
            <pc:sldMk cId="590031307" sldId="2147470817"/>
            <ac:picMk id="64" creationId="{98021C33-B34A-7353-AE59-613FC7475EA1}"/>
          </ac:picMkLst>
        </pc:picChg>
        <pc:picChg chg="add mod">
          <ac:chgData name="Gang Liu" userId="c4dd85b7-3634-4bda-801b-46e8dbbd0b49" providerId="ADAL" clId="{3B5A2D16-1C18-4FED-A5EF-D61AA4DFDF2C}" dt="2023-04-17T09:05:06.931" v="83" actId="1076"/>
          <ac:picMkLst>
            <pc:docMk/>
            <pc:sldMk cId="590031307" sldId="2147470817"/>
            <ac:picMk id="65" creationId="{E8167462-F55E-9225-06D4-2D9028C15981}"/>
          </ac:picMkLst>
        </pc:picChg>
        <pc:picChg chg="add mod">
          <ac:chgData name="Gang Liu" userId="c4dd85b7-3634-4bda-801b-46e8dbbd0b49" providerId="ADAL" clId="{3B5A2D16-1C18-4FED-A5EF-D61AA4DFDF2C}" dt="2023-04-17T09:05:06.931" v="83" actId="1076"/>
          <ac:picMkLst>
            <pc:docMk/>
            <pc:sldMk cId="590031307" sldId="2147470817"/>
            <ac:picMk id="70" creationId="{01EBD2A9-1292-0F29-F233-0BD37A691B02}"/>
          </ac:picMkLst>
        </pc:picChg>
        <pc:picChg chg="add mod">
          <ac:chgData name="Gang Liu" userId="c4dd85b7-3634-4bda-801b-46e8dbbd0b49" providerId="ADAL" clId="{3B5A2D16-1C18-4FED-A5EF-D61AA4DFDF2C}" dt="2023-04-17T09:05:06.931" v="83" actId="1076"/>
          <ac:picMkLst>
            <pc:docMk/>
            <pc:sldMk cId="590031307" sldId="2147470817"/>
            <ac:picMk id="71" creationId="{B8EB41CC-E5E6-A20F-22B7-4B995854953B}"/>
          </ac:picMkLst>
        </pc:picChg>
        <pc:picChg chg="add mod">
          <ac:chgData name="Gang Liu" userId="c4dd85b7-3634-4bda-801b-46e8dbbd0b49" providerId="ADAL" clId="{3B5A2D16-1C18-4FED-A5EF-D61AA4DFDF2C}" dt="2023-04-17T09:05:06.931" v="83" actId="1076"/>
          <ac:picMkLst>
            <pc:docMk/>
            <pc:sldMk cId="590031307" sldId="2147470817"/>
            <ac:picMk id="72" creationId="{1ED660C1-DB90-452A-170B-4407948AC02C}"/>
          </ac:picMkLst>
        </pc:picChg>
        <pc:picChg chg="add mod">
          <ac:chgData name="Gang Liu" userId="c4dd85b7-3634-4bda-801b-46e8dbbd0b49" providerId="ADAL" clId="{3B5A2D16-1C18-4FED-A5EF-D61AA4DFDF2C}" dt="2023-04-17T09:05:06.931" v="83" actId="1076"/>
          <ac:picMkLst>
            <pc:docMk/>
            <pc:sldMk cId="590031307" sldId="2147470817"/>
            <ac:picMk id="77" creationId="{602CB046-643C-8CD7-82F9-F4F484D4E2FB}"/>
          </ac:picMkLst>
        </pc:picChg>
        <pc:picChg chg="add mod">
          <ac:chgData name="Gang Liu" userId="c4dd85b7-3634-4bda-801b-46e8dbbd0b49" providerId="ADAL" clId="{3B5A2D16-1C18-4FED-A5EF-D61AA4DFDF2C}" dt="2023-04-17T09:05:06.931" v="83" actId="1076"/>
          <ac:picMkLst>
            <pc:docMk/>
            <pc:sldMk cId="590031307" sldId="2147470817"/>
            <ac:picMk id="79" creationId="{87ECF786-A751-B6BA-7EF7-62C9568ADD83}"/>
          </ac:picMkLst>
        </pc:picChg>
        <pc:picChg chg="add mod">
          <ac:chgData name="Gang Liu" userId="c4dd85b7-3634-4bda-801b-46e8dbbd0b49" providerId="ADAL" clId="{3B5A2D16-1C18-4FED-A5EF-D61AA4DFDF2C}" dt="2023-04-17T09:05:06.931" v="83" actId="1076"/>
          <ac:picMkLst>
            <pc:docMk/>
            <pc:sldMk cId="590031307" sldId="2147470817"/>
            <ac:picMk id="82" creationId="{B17BFF93-2F65-E99D-72D2-FFD4F3B4443A}"/>
          </ac:picMkLst>
        </pc:picChg>
        <pc:picChg chg="add mod">
          <ac:chgData name="Gang Liu" userId="c4dd85b7-3634-4bda-801b-46e8dbbd0b49" providerId="ADAL" clId="{3B5A2D16-1C18-4FED-A5EF-D61AA4DFDF2C}" dt="2023-04-17T09:05:06.931" v="83" actId="1076"/>
          <ac:picMkLst>
            <pc:docMk/>
            <pc:sldMk cId="590031307" sldId="2147470817"/>
            <ac:picMk id="87" creationId="{B1D47BC7-7A01-DBF3-7471-B7601F745DA3}"/>
          </ac:picMkLst>
        </pc:picChg>
        <pc:picChg chg="add mod">
          <ac:chgData name="Gang Liu" userId="c4dd85b7-3634-4bda-801b-46e8dbbd0b49" providerId="ADAL" clId="{3B5A2D16-1C18-4FED-A5EF-D61AA4DFDF2C}" dt="2023-04-17T09:05:06.931" v="83" actId="1076"/>
          <ac:picMkLst>
            <pc:docMk/>
            <pc:sldMk cId="590031307" sldId="2147470817"/>
            <ac:picMk id="94" creationId="{EDE796DA-0B0F-2594-35F3-EBE294026249}"/>
          </ac:picMkLst>
        </pc:picChg>
        <pc:picChg chg="add mod">
          <ac:chgData name="Gang Liu" userId="c4dd85b7-3634-4bda-801b-46e8dbbd0b49" providerId="ADAL" clId="{3B5A2D16-1C18-4FED-A5EF-D61AA4DFDF2C}" dt="2023-04-17T09:05:06.931" v="83" actId="1076"/>
          <ac:picMkLst>
            <pc:docMk/>
            <pc:sldMk cId="590031307" sldId="2147470817"/>
            <ac:picMk id="98" creationId="{3D8C2305-C3DA-B07A-FA17-ED20BF17DB22}"/>
          </ac:picMkLst>
        </pc:picChg>
        <pc:picChg chg="add mod">
          <ac:chgData name="Gang Liu" userId="c4dd85b7-3634-4bda-801b-46e8dbbd0b49" providerId="ADAL" clId="{3B5A2D16-1C18-4FED-A5EF-D61AA4DFDF2C}" dt="2023-04-17T09:05:06.931" v="83" actId="1076"/>
          <ac:picMkLst>
            <pc:docMk/>
            <pc:sldMk cId="590031307" sldId="2147470817"/>
            <ac:picMk id="102" creationId="{544132E6-36A1-909C-BE19-14227F5F0585}"/>
          </ac:picMkLst>
        </pc:picChg>
        <pc:cxnChg chg="mod">
          <ac:chgData name="Gang Liu" userId="c4dd85b7-3634-4bda-801b-46e8dbbd0b49" providerId="ADAL" clId="{3B5A2D16-1C18-4FED-A5EF-D61AA4DFDF2C}" dt="2023-04-17T09:02:49.092" v="35"/>
          <ac:cxnSpMkLst>
            <pc:docMk/>
            <pc:sldMk cId="590031307" sldId="2147470817"/>
            <ac:cxnSpMk id="29" creationId="{47DB3CA4-233B-D3F0-F4C4-FC9262E21D43}"/>
          </ac:cxnSpMkLst>
        </pc:cxnChg>
        <pc:cxnChg chg="mod">
          <ac:chgData name="Gang Liu" userId="c4dd85b7-3634-4bda-801b-46e8dbbd0b49" providerId="ADAL" clId="{3B5A2D16-1C18-4FED-A5EF-D61AA4DFDF2C}" dt="2023-04-17T09:02:49.092" v="35"/>
          <ac:cxnSpMkLst>
            <pc:docMk/>
            <pc:sldMk cId="590031307" sldId="2147470817"/>
            <ac:cxnSpMk id="30" creationId="{FBE65970-C780-9404-35A6-E7D0381F88B8}"/>
          </ac:cxnSpMkLst>
        </pc:cxnChg>
        <pc:cxnChg chg="mod">
          <ac:chgData name="Gang Liu" userId="c4dd85b7-3634-4bda-801b-46e8dbbd0b49" providerId="ADAL" clId="{3B5A2D16-1C18-4FED-A5EF-D61AA4DFDF2C}" dt="2023-04-17T09:02:49.092" v="35"/>
          <ac:cxnSpMkLst>
            <pc:docMk/>
            <pc:sldMk cId="590031307" sldId="2147470817"/>
            <ac:cxnSpMk id="32" creationId="{B5829146-83BC-CFD3-EE08-729B27A161FA}"/>
          </ac:cxnSpMkLst>
        </pc:cxnChg>
        <pc:cxnChg chg="mod">
          <ac:chgData name="Gang Liu" userId="c4dd85b7-3634-4bda-801b-46e8dbbd0b49" providerId="ADAL" clId="{3B5A2D16-1C18-4FED-A5EF-D61AA4DFDF2C}" dt="2023-04-17T09:02:49.092" v="35"/>
          <ac:cxnSpMkLst>
            <pc:docMk/>
            <pc:sldMk cId="590031307" sldId="2147470817"/>
            <ac:cxnSpMk id="33" creationId="{743473BC-3834-510D-5C9D-6CAD0F3FAECD}"/>
          </ac:cxnSpMkLst>
        </pc:cxnChg>
        <pc:cxnChg chg="mod">
          <ac:chgData name="Gang Liu" userId="c4dd85b7-3634-4bda-801b-46e8dbbd0b49" providerId="ADAL" clId="{3B5A2D16-1C18-4FED-A5EF-D61AA4DFDF2C}" dt="2023-04-17T09:02:49.092" v="35"/>
          <ac:cxnSpMkLst>
            <pc:docMk/>
            <pc:sldMk cId="590031307" sldId="2147470817"/>
            <ac:cxnSpMk id="35" creationId="{B8A23777-DFC4-19E1-A8AF-34B7B3200E57}"/>
          </ac:cxnSpMkLst>
        </pc:cxnChg>
        <pc:cxnChg chg="mod">
          <ac:chgData name="Gang Liu" userId="c4dd85b7-3634-4bda-801b-46e8dbbd0b49" providerId="ADAL" clId="{3B5A2D16-1C18-4FED-A5EF-D61AA4DFDF2C}" dt="2023-04-17T09:02:49.092" v="35"/>
          <ac:cxnSpMkLst>
            <pc:docMk/>
            <pc:sldMk cId="590031307" sldId="2147470817"/>
            <ac:cxnSpMk id="36" creationId="{562610B3-2201-8DA3-ED9B-1321BECD1CEC}"/>
          </ac:cxnSpMkLst>
        </pc:cxnChg>
        <pc:cxnChg chg="mod">
          <ac:chgData name="Gang Liu" userId="c4dd85b7-3634-4bda-801b-46e8dbbd0b49" providerId="ADAL" clId="{3B5A2D16-1C18-4FED-A5EF-D61AA4DFDF2C}" dt="2023-04-17T09:02:49.092" v="35"/>
          <ac:cxnSpMkLst>
            <pc:docMk/>
            <pc:sldMk cId="590031307" sldId="2147470817"/>
            <ac:cxnSpMk id="38" creationId="{4124DDE3-AEAF-5FB3-EA67-2153CE4AD15E}"/>
          </ac:cxnSpMkLst>
        </pc:cxnChg>
        <pc:cxnChg chg="mod">
          <ac:chgData name="Gang Liu" userId="c4dd85b7-3634-4bda-801b-46e8dbbd0b49" providerId="ADAL" clId="{3B5A2D16-1C18-4FED-A5EF-D61AA4DFDF2C}" dt="2023-04-17T09:02:49.092" v="35"/>
          <ac:cxnSpMkLst>
            <pc:docMk/>
            <pc:sldMk cId="590031307" sldId="2147470817"/>
            <ac:cxnSpMk id="39" creationId="{73584831-8924-BC28-2EE0-430E31508721}"/>
          </ac:cxnSpMkLst>
        </pc:cxnChg>
        <pc:cxnChg chg="add del mod">
          <ac:chgData name="Gang Liu" userId="c4dd85b7-3634-4bda-801b-46e8dbbd0b49" providerId="ADAL" clId="{3B5A2D16-1C18-4FED-A5EF-D61AA4DFDF2C}" dt="2023-04-17T09:03:03.303" v="37" actId="478"/>
          <ac:cxnSpMkLst>
            <pc:docMk/>
            <pc:sldMk cId="590031307" sldId="2147470817"/>
            <ac:cxnSpMk id="40" creationId="{D649D78E-8287-A480-06EC-7210C44B35DB}"/>
          </ac:cxnSpMkLst>
        </pc:cxnChg>
        <pc:cxnChg chg="mod">
          <ac:chgData name="Gang Liu" userId="c4dd85b7-3634-4bda-801b-46e8dbbd0b49" providerId="ADAL" clId="{3B5A2D16-1C18-4FED-A5EF-D61AA4DFDF2C}" dt="2023-04-17T09:02:49.092" v="35"/>
          <ac:cxnSpMkLst>
            <pc:docMk/>
            <pc:sldMk cId="590031307" sldId="2147470817"/>
            <ac:cxnSpMk id="42" creationId="{972449B5-7D77-0D22-E1B5-2878AC82163C}"/>
          </ac:cxnSpMkLst>
        </pc:cxnChg>
        <pc:cxnChg chg="mod">
          <ac:chgData name="Gang Liu" userId="c4dd85b7-3634-4bda-801b-46e8dbbd0b49" providerId="ADAL" clId="{3B5A2D16-1C18-4FED-A5EF-D61AA4DFDF2C}" dt="2023-04-17T09:02:49.092" v="35"/>
          <ac:cxnSpMkLst>
            <pc:docMk/>
            <pc:sldMk cId="590031307" sldId="2147470817"/>
            <ac:cxnSpMk id="43" creationId="{6F385462-3C07-CC63-6D92-8F538A90A8D1}"/>
          </ac:cxnSpMkLst>
        </pc:cxnChg>
        <pc:cxnChg chg="add del mod">
          <ac:chgData name="Gang Liu" userId="c4dd85b7-3634-4bda-801b-46e8dbbd0b49" providerId="ADAL" clId="{3B5A2D16-1C18-4FED-A5EF-D61AA4DFDF2C}" dt="2023-04-17T09:03:03.303" v="37" actId="478"/>
          <ac:cxnSpMkLst>
            <pc:docMk/>
            <pc:sldMk cId="590031307" sldId="2147470817"/>
            <ac:cxnSpMk id="44" creationId="{5BF61DFF-BEA6-7FEC-E172-A28C7CE9FC35}"/>
          </ac:cxnSpMkLst>
        </pc:cxnChg>
        <pc:cxnChg chg="add del mod">
          <ac:chgData name="Gang Liu" userId="c4dd85b7-3634-4bda-801b-46e8dbbd0b49" providerId="ADAL" clId="{3B5A2D16-1C18-4FED-A5EF-D61AA4DFDF2C}" dt="2023-04-17T09:03:03.303" v="37" actId="478"/>
          <ac:cxnSpMkLst>
            <pc:docMk/>
            <pc:sldMk cId="590031307" sldId="2147470817"/>
            <ac:cxnSpMk id="45" creationId="{F7F51217-C894-C4AC-5CBF-44DB673499E4}"/>
          </ac:cxnSpMkLst>
        </pc:cxnChg>
        <pc:cxnChg chg="add del mod">
          <ac:chgData name="Gang Liu" userId="c4dd85b7-3634-4bda-801b-46e8dbbd0b49" providerId="ADAL" clId="{3B5A2D16-1C18-4FED-A5EF-D61AA4DFDF2C}" dt="2023-04-17T09:03:03.303" v="37" actId="478"/>
          <ac:cxnSpMkLst>
            <pc:docMk/>
            <pc:sldMk cId="590031307" sldId="2147470817"/>
            <ac:cxnSpMk id="46" creationId="{A732DD3F-C50C-9D84-3E8A-A84E4D7D003A}"/>
          </ac:cxnSpMkLst>
        </pc:cxnChg>
        <pc:cxnChg chg="add del mod">
          <ac:chgData name="Gang Liu" userId="c4dd85b7-3634-4bda-801b-46e8dbbd0b49" providerId="ADAL" clId="{3B5A2D16-1C18-4FED-A5EF-D61AA4DFDF2C}" dt="2023-04-17T09:03:03.303" v="37" actId="478"/>
          <ac:cxnSpMkLst>
            <pc:docMk/>
            <pc:sldMk cId="590031307" sldId="2147470817"/>
            <ac:cxnSpMk id="47" creationId="{79B8F29C-ED5F-8104-7CD0-BF0CFD695202}"/>
          </ac:cxnSpMkLst>
        </pc:cxnChg>
        <pc:cxnChg chg="add del mod">
          <ac:chgData name="Gang Liu" userId="c4dd85b7-3634-4bda-801b-46e8dbbd0b49" providerId="ADAL" clId="{3B5A2D16-1C18-4FED-A5EF-D61AA4DFDF2C}" dt="2023-04-17T09:03:03.303" v="37" actId="478"/>
          <ac:cxnSpMkLst>
            <pc:docMk/>
            <pc:sldMk cId="590031307" sldId="2147470817"/>
            <ac:cxnSpMk id="48" creationId="{D14031C6-889E-3F56-30DA-7BE35360D45C}"/>
          </ac:cxnSpMkLst>
        </pc:cxnChg>
        <pc:cxnChg chg="add mod">
          <ac:chgData name="Gang Liu" userId="c4dd85b7-3634-4bda-801b-46e8dbbd0b49" providerId="ADAL" clId="{3B5A2D16-1C18-4FED-A5EF-D61AA4DFDF2C}" dt="2023-04-17T09:05:06.931" v="83" actId="1076"/>
          <ac:cxnSpMkLst>
            <pc:docMk/>
            <pc:sldMk cId="590031307" sldId="2147470817"/>
            <ac:cxnSpMk id="66" creationId="{F546C942-19E0-C2D9-1527-3CA69A1A16EE}"/>
          </ac:cxnSpMkLst>
        </pc:cxnChg>
        <pc:cxnChg chg="add mod">
          <ac:chgData name="Gang Liu" userId="c4dd85b7-3634-4bda-801b-46e8dbbd0b49" providerId="ADAL" clId="{3B5A2D16-1C18-4FED-A5EF-D61AA4DFDF2C}" dt="2023-04-17T09:05:06.931" v="83" actId="1076"/>
          <ac:cxnSpMkLst>
            <pc:docMk/>
            <pc:sldMk cId="590031307" sldId="2147470817"/>
            <ac:cxnSpMk id="67" creationId="{4B9BBAA3-9F40-A7AC-EA17-1F1F93B4EE8E}"/>
          </ac:cxnSpMkLst>
        </pc:cxnChg>
        <pc:cxnChg chg="add mod">
          <ac:chgData name="Gang Liu" userId="c4dd85b7-3634-4bda-801b-46e8dbbd0b49" providerId="ADAL" clId="{3B5A2D16-1C18-4FED-A5EF-D61AA4DFDF2C}" dt="2023-04-17T09:05:06.931" v="83" actId="1076"/>
          <ac:cxnSpMkLst>
            <pc:docMk/>
            <pc:sldMk cId="590031307" sldId="2147470817"/>
            <ac:cxnSpMk id="73" creationId="{84AD58C4-3FEE-0BBA-F32D-8E2278CD8D64}"/>
          </ac:cxnSpMkLst>
        </pc:cxnChg>
        <pc:cxnChg chg="add mod">
          <ac:chgData name="Gang Liu" userId="c4dd85b7-3634-4bda-801b-46e8dbbd0b49" providerId="ADAL" clId="{3B5A2D16-1C18-4FED-A5EF-D61AA4DFDF2C}" dt="2023-04-17T09:05:06.931" v="83" actId="1076"/>
          <ac:cxnSpMkLst>
            <pc:docMk/>
            <pc:sldMk cId="590031307" sldId="2147470817"/>
            <ac:cxnSpMk id="74" creationId="{910EE682-A1E0-7093-1B52-0CC71C728ACF}"/>
          </ac:cxnSpMkLst>
        </pc:cxnChg>
        <pc:cxnChg chg="add mod">
          <ac:chgData name="Gang Liu" userId="c4dd85b7-3634-4bda-801b-46e8dbbd0b49" providerId="ADAL" clId="{3B5A2D16-1C18-4FED-A5EF-D61AA4DFDF2C}" dt="2023-04-17T09:05:06.931" v="83" actId="1076"/>
          <ac:cxnSpMkLst>
            <pc:docMk/>
            <pc:sldMk cId="590031307" sldId="2147470817"/>
            <ac:cxnSpMk id="75" creationId="{5F56BD4F-7454-B841-37A6-73AAE6BC4711}"/>
          </ac:cxnSpMkLst>
        </pc:cxnChg>
        <pc:cxnChg chg="add mod">
          <ac:chgData name="Gang Liu" userId="c4dd85b7-3634-4bda-801b-46e8dbbd0b49" providerId="ADAL" clId="{3B5A2D16-1C18-4FED-A5EF-D61AA4DFDF2C}" dt="2023-04-17T09:05:06.931" v="83" actId="1076"/>
          <ac:cxnSpMkLst>
            <pc:docMk/>
            <pc:sldMk cId="590031307" sldId="2147470817"/>
            <ac:cxnSpMk id="76" creationId="{1D686046-ADB4-6CA6-A17E-E0619DCA487E}"/>
          </ac:cxnSpMkLst>
        </pc:cxnChg>
        <pc:cxnChg chg="add mod">
          <ac:chgData name="Gang Liu" userId="c4dd85b7-3634-4bda-801b-46e8dbbd0b49" providerId="ADAL" clId="{3B5A2D16-1C18-4FED-A5EF-D61AA4DFDF2C}" dt="2023-04-17T09:05:06.931" v="83" actId="1076"/>
          <ac:cxnSpMkLst>
            <pc:docMk/>
            <pc:sldMk cId="590031307" sldId="2147470817"/>
            <ac:cxnSpMk id="84" creationId="{5A4283AE-837F-9A1F-215B-2710B761CA06}"/>
          </ac:cxnSpMkLst>
        </pc:cxnChg>
        <pc:cxnChg chg="add mod">
          <ac:chgData name="Gang Liu" userId="c4dd85b7-3634-4bda-801b-46e8dbbd0b49" providerId="ADAL" clId="{3B5A2D16-1C18-4FED-A5EF-D61AA4DFDF2C}" dt="2023-04-17T09:05:06.931" v="83" actId="1076"/>
          <ac:cxnSpMkLst>
            <pc:docMk/>
            <pc:sldMk cId="590031307" sldId="2147470817"/>
            <ac:cxnSpMk id="85" creationId="{5B2BD50D-219A-AF5D-C396-A937C6EA7BE4}"/>
          </ac:cxnSpMkLst>
        </pc:cxnChg>
        <pc:cxnChg chg="add mod">
          <ac:chgData name="Gang Liu" userId="c4dd85b7-3634-4bda-801b-46e8dbbd0b49" providerId="ADAL" clId="{3B5A2D16-1C18-4FED-A5EF-D61AA4DFDF2C}" dt="2023-04-17T09:05:06.931" v="83" actId="1076"/>
          <ac:cxnSpMkLst>
            <pc:docMk/>
            <pc:sldMk cId="590031307" sldId="2147470817"/>
            <ac:cxnSpMk id="86" creationId="{DFD53A9E-E470-005A-684C-DD16385F1FF6}"/>
          </ac:cxnSpMkLst>
        </pc:cxnChg>
        <pc:cxnChg chg="add mod">
          <ac:chgData name="Gang Liu" userId="c4dd85b7-3634-4bda-801b-46e8dbbd0b49" providerId="ADAL" clId="{3B5A2D16-1C18-4FED-A5EF-D61AA4DFDF2C}" dt="2023-04-17T09:05:06.931" v="83" actId="1076"/>
          <ac:cxnSpMkLst>
            <pc:docMk/>
            <pc:sldMk cId="590031307" sldId="2147470817"/>
            <ac:cxnSpMk id="95" creationId="{BDD6004F-CDA0-D2CD-C4A4-CC3609635A3D}"/>
          </ac:cxnSpMkLst>
        </pc:cxnChg>
      </pc:sldChg>
      <pc:sldChg chg="addSp delSp modSp new add del mod modClrScheme modAnim chgLayout">
        <pc:chgData name="Gang Liu" userId="c4dd85b7-3634-4bda-801b-46e8dbbd0b49" providerId="ADAL" clId="{3B5A2D16-1C18-4FED-A5EF-D61AA4DFDF2C}" dt="2023-04-17T09:05:28.940" v="91" actId="2696"/>
        <pc:sldMkLst>
          <pc:docMk/>
          <pc:sldMk cId="723367102" sldId="2147470818"/>
        </pc:sldMkLst>
        <pc:spChg chg="mod ord">
          <ac:chgData name="Gang Liu" userId="c4dd85b7-3634-4bda-801b-46e8dbbd0b49" providerId="ADAL" clId="{3B5A2D16-1C18-4FED-A5EF-D61AA4DFDF2C}" dt="2023-04-17T09:05:01.319" v="80" actId="20577"/>
          <ac:spMkLst>
            <pc:docMk/>
            <pc:sldMk cId="723367102" sldId="2147470818"/>
            <ac:spMk id="2" creationId="{4B6B09BA-4DBC-8927-311A-C0AC268EF800}"/>
          </ac:spMkLst>
        </pc:spChg>
        <pc:spChg chg="add mod">
          <ac:chgData name="Gang Liu" userId="c4dd85b7-3634-4bda-801b-46e8dbbd0b49" providerId="ADAL" clId="{3B5A2D16-1C18-4FED-A5EF-D61AA4DFDF2C}" dt="2023-04-17T09:05:22.408" v="90"/>
          <ac:spMkLst>
            <pc:docMk/>
            <pc:sldMk cId="723367102" sldId="2147470818"/>
            <ac:spMk id="7" creationId="{EA91F284-0424-ED11-6C58-EB77376EAA3D}"/>
          </ac:spMkLst>
        </pc:spChg>
        <pc:spChg chg="add del mod">
          <ac:chgData name="Gang Liu" userId="c4dd85b7-3634-4bda-801b-46e8dbbd0b49" providerId="ADAL" clId="{3B5A2D16-1C18-4FED-A5EF-D61AA4DFDF2C}" dt="2023-04-17T09:04:49.314" v="65" actId="26606"/>
          <ac:spMkLst>
            <pc:docMk/>
            <pc:sldMk cId="723367102" sldId="2147470818"/>
            <ac:spMk id="11" creationId="{0977F616-FDAD-7C34-DE6A-59F9F945CF4F}"/>
          </ac:spMkLst>
        </pc:spChg>
        <pc:spChg chg="add del mod">
          <ac:chgData name="Gang Liu" userId="c4dd85b7-3634-4bda-801b-46e8dbbd0b49" providerId="ADAL" clId="{3B5A2D16-1C18-4FED-A5EF-D61AA4DFDF2C}" dt="2023-04-17T09:04:49.314" v="65" actId="26606"/>
          <ac:spMkLst>
            <pc:docMk/>
            <pc:sldMk cId="723367102" sldId="2147470818"/>
            <ac:spMk id="13" creationId="{3876556D-EA20-1AFD-63FC-1817FDE73180}"/>
          </ac:spMkLst>
        </pc:spChg>
        <pc:spChg chg="add del mod">
          <ac:chgData name="Gang Liu" userId="c4dd85b7-3634-4bda-801b-46e8dbbd0b49" providerId="ADAL" clId="{3B5A2D16-1C18-4FED-A5EF-D61AA4DFDF2C}" dt="2023-04-17T09:04:49.314" v="65" actId="26606"/>
          <ac:spMkLst>
            <pc:docMk/>
            <pc:sldMk cId="723367102" sldId="2147470818"/>
            <ac:spMk id="15" creationId="{A54D6D70-5D0A-9356-9A3E-7A5A1F800A1F}"/>
          </ac:spMkLst>
        </pc:spChg>
        <pc:spChg chg="add del mod">
          <ac:chgData name="Gang Liu" userId="c4dd85b7-3634-4bda-801b-46e8dbbd0b49" providerId="ADAL" clId="{3B5A2D16-1C18-4FED-A5EF-D61AA4DFDF2C}" dt="2023-04-17T09:04:52.795" v="68" actId="26606"/>
          <ac:spMkLst>
            <pc:docMk/>
            <pc:sldMk cId="723367102" sldId="2147470818"/>
            <ac:spMk id="17" creationId="{8DA86A67-5E1F-C21E-D926-54FA31FC1BA0}"/>
          </ac:spMkLst>
        </pc:spChg>
        <pc:spChg chg="add del mod">
          <ac:chgData name="Gang Liu" userId="c4dd85b7-3634-4bda-801b-46e8dbbd0b49" providerId="ADAL" clId="{3B5A2D16-1C18-4FED-A5EF-D61AA4DFDF2C}" dt="2023-04-17T09:04:52.795" v="68" actId="26606"/>
          <ac:spMkLst>
            <pc:docMk/>
            <pc:sldMk cId="723367102" sldId="2147470818"/>
            <ac:spMk id="18" creationId="{54A81FA4-4C19-F97B-6994-56F4C25B1FEE}"/>
          </ac:spMkLst>
        </pc:spChg>
        <pc:spChg chg="add del mod">
          <ac:chgData name="Gang Liu" userId="c4dd85b7-3634-4bda-801b-46e8dbbd0b49" providerId="ADAL" clId="{3B5A2D16-1C18-4FED-A5EF-D61AA4DFDF2C}" dt="2023-04-17T09:04:52.795" v="68" actId="26606"/>
          <ac:spMkLst>
            <pc:docMk/>
            <pc:sldMk cId="723367102" sldId="2147470818"/>
            <ac:spMk id="19" creationId="{4C9D2A18-31E2-BB94-8D41-5FC5E50DD6FF}"/>
          </ac:spMkLst>
        </pc:spChg>
        <pc:spChg chg="add del mod">
          <ac:chgData name="Gang Liu" userId="c4dd85b7-3634-4bda-801b-46e8dbbd0b49" providerId="ADAL" clId="{3B5A2D16-1C18-4FED-A5EF-D61AA4DFDF2C}" dt="2023-04-17T09:04:52.795" v="68" actId="26606"/>
          <ac:spMkLst>
            <pc:docMk/>
            <pc:sldMk cId="723367102" sldId="2147470818"/>
            <ac:spMk id="20" creationId="{49E97010-BAA4-5208-4944-9D8FAA8737B3}"/>
          </ac:spMkLst>
        </pc:spChg>
        <pc:spChg chg="add del mod">
          <ac:chgData name="Gang Liu" userId="c4dd85b7-3634-4bda-801b-46e8dbbd0b49" providerId="ADAL" clId="{3B5A2D16-1C18-4FED-A5EF-D61AA4DFDF2C}" dt="2023-04-17T09:05:16.385" v="89" actId="478"/>
          <ac:spMkLst>
            <pc:docMk/>
            <pc:sldMk cId="723367102" sldId="2147470818"/>
            <ac:spMk id="22" creationId="{5D87E010-3B21-3FED-DC9C-500216CBEB22}"/>
          </ac:spMkLst>
        </pc:spChg>
        <pc:spChg chg="add del mod">
          <ac:chgData name="Gang Liu" userId="c4dd85b7-3634-4bda-801b-46e8dbbd0b49" providerId="ADAL" clId="{3B5A2D16-1C18-4FED-A5EF-D61AA4DFDF2C}" dt="2023-04-17T09:05:16.385" v="89" actId="478"/>
          <ac:spMkLst>
            <pc:docMk/>
            <pc:sldMk cId="723367102" sldId="2147470818"/>
            <ac:spMk id="23" creationId="{D3BAE655-7A3F-DC99-03F6-E709A17BC09C}"/>
          </ac:spMkLst>
        </pc:spChg>
        <pc:spChg chg="add mod">
          <ac:chgData name="Gang Liu" userId="c4dd85b7-3634-4bda-801b-46e8dbbd0b49" providerId="ADAL" clId="{3B5A2D16-1C18-4FED-A5EF-D61AA4DFDF2C}" dt="2023-04-17T09:04:52.795" v="68" actId="26606"/>
          <ac:spMkLst>
            <pc:docMk/>
            <pc:sldMk cId="723367102" sldId="2147470818"/>
            <ac:spMk id="24" creationId="{1B02C292-1454-4554-5CDB-A508C1F87B14}"/>
          </ac:spMkLst>
        </pc:spChg>
        <pc:spChg chg="add mod">
          <ac:chgData name="Gang Liu" userId="c4dd85b7-3634-4bda-801b-46e8dbbd0b49" providerId="ADAL" clId="{3B5A2D16-1C18-4FED-A5EF-D61AA4DFDF2C}" dt="2023-04-17T09:04:52.795" v="68" actId="26606"/>
          <ac:spMkLst>
            <pc:docMk/>
            <pc:sldMk cId="723367102" sldId="2147470818"/>
            <ac:spMk id="25" creationId="{A6C7DB87-3DA9-EE46-E165-8558828E6F12}"/>
          </ac:spMkLst>
        </pc:spChg>
        <pc:spChg chg="add mod">
          <ac:chgData name="Gang Liu" userId="c4dd85b7-3634-4bda-801b-46e8dbbd0b49" providerId="ADAL" clId="{3B5A2D16-1C18-4FED-A5EF-D61AA4DFDF2C}" dt="2023-04-17T09:04:52.795" v="68" actId="26606"/>
          <ac:spMkLst>
            <pc:docMk/>
            <pc:sldMk cId="723367102" sldId="2147470818"/>
            <ac:spMk id="26" creationId="{B288D1B0-72FA-A5C6-2E0D-8BDEB47B7C7E}"/>
          </ac:spMkLst>
        </pc:spChg>
        <pc:picChg chg="add del mod ord">
          <ac:chgData name="Gang Liu" userId="c4dd85b7-3634-4bda-801b-46e8dbbd0b49" providerId="ADAL" clId="{3B5A2D16-1C18-4FED-A5EF-D61AA4DFDF2C}" dt="2023-04-17T09:05:16.385" v="89" actId="478"/>
          <ac:picMkLst>
            <pc:docMk/>
            <pc:sldMk cId="723367102" sldId="2147470818"/>
            <ac:picMk id="3" creationId="{D682908E-68FF-DD3C-4C85-8ED824C12E23}"/>
          </ac:picMkLst>
        </pc:picChg>
        <pc:picChg chg="add del mod">
          <ac:chgData name="Gang Liu" userId="c4dd85b7-3634-4bda-801b-46e8dbbd0b49" providerId="ADAL" clId="{3B5A2D16-1C18-4FED-A5EF-D61AA4DFDF2C}" dt="2023-04-17T09:05:16.385" v="89" actId="478"/>
          <ac:picMkLst>
            <pc:docMk/>
            <pc:sldMk cId="723367102" sldId="2147470818"/>
            <ac:picMk id="4" creationId="{54BD43B9-89F6-F297-5953-DC08D893E243}"/>
          </ac:picMkLst>
        </pc:picChg>
        <pc:picChg chg="add del mod ord">
          <ac:chgData name="Gang Liu" userId="c4dd85b7-3634-4bda-801b-46e8dbbd0b49" providerId="ADAL" clId="{3B5A2D16-1C18-4FED-A5EF-D61AA4DFDF2C}" dt="2023-04-17T09:05:16.385" v="89" actId="478"/>
          <ac:picMkLst>
            <pc:docMk/>
            <pc:sldMk cId="723367102" sldId="2147470818"/>
            <ac:picMk id="5" creationId="{6F90ECF2-8A4D-FD07-8DC6-634517CEF557}"/>
          </ac:picMkLst>
        </pc:picChg>
        <pc:picChg chg="add del mod">
          <ac:chgData name="Gang Liu" userId="c4dd85b7-3634-4bda-801b-46e8dbbd0b49" providerId="ADAL" clId="{3B5A2D16-1C18-4FED-A5EF-D61AA4DFDF2C}" dt="2023-04-17T09:05:16.385" v="89" actId="478"/>
          <ac:picMkLst>
            <pc:docMk/>
            <pc:sldMk cId="723367102" sldId="2147470818"/>
            <ac:picMk id="6" creationId="{1120980A-AB8C-0F0C-26B1-5754B68DAAAE}"/>
          </ac:picMkLst>
        </pc:picChg>
      </pc:sldChg>
      <pc:sldChg chg="addSp modSp new mod modAnim">
        <pc:chgData name="Gang Liu" userId="c4dd85b7-3634-4bda-801b-46e8dbbd0b49" providerId="ADAL" clId="{3B5A2D16-1C18-4FED-A5EF-D61AA4DFDF2C}" dt="2023-04-18T01:33:29.490" v="367"/>
        <pc:sldMkLst>
          <pc:docMk/>
          <pc:sldMk cId="2210109973" sldId="2147470818"/>
        </pc:sldMkLst>
        <pc:spChg chg="mod">
          <ac:chgData name="Gang Liu" userId="c4dd85b7-3634-4bda-801b-46e8dbbd0b49" providerId="ADAL" clId="{3B5A2D16-1C18-4FED-A5EF-D61AA4DFDF2C}" dt="2023-04-17T09:05:42.143" v="104"/>
          <ac:spMkLst>
            <pc:docMk/>
            <pc:sldMk cId="2210109973" sldId="2147470818"/>
            <ac:spMk id="2" creationId="{79338319-2577-9AEF-C630-4D6D9B9BDA9A}"/>
          </ac:spMkLst>
        </pc:spChg>
        <pc:picChg chg="add mod">
          <ac:chgData name="Gang Liu" userId="c4dd85b7-3634-4bda-801b-46e8dbbd0b49" providerId="ADAL" clId="{3B5A2D16-1C18-4FED-A5EF-D61AA4DFDF2C}" dt="2023-04-17T09:06:01.277" v="109" actId="1076"/>
          <ac:picMkLst>
            <pc:docMk/>
            <pc:sldMk cId="2210109973" sldId="2147470818"/>
            <ac:picMk id="3" creationId="{F7EEC53F-D11E-452A-8A07-8EE235EBC933}"/>
          </ac:picMkLst>
        </pc:picChg>
        <pc:picChg chg="add mod">
          <ac:chgData name="Gang Liu" userId="c4dd85b7-3634-4bda-801b-46e8dbbd0b49" providerId="ADAL" clId="{3B5A2D16-1C18-4FED-A5EF-D61AA4DFDF2C}" dt="2023-04-17T09:05:56.730" v="108" actId="1076"/>
          <ac:picMkLst>
            <pc:docMk/>
            <pc:sldMk cId="2210109973" sldId="2147470818"/>
            <ac:picMk id="4" creationId="{39442E69-63D7-65AF-A5CD-051645F29014}"/>
          </ac:picMkLst>
        </pc:picChg>
        <pc:picChg chg="add mod">
          <ac:chgData name="Gang Liu" userId="c4dd85b7-3634-4bda-801b-46e8dbbd0b49" providerId="ADAL" clId="{3B5A2D16-1C18-4FED-A5EF-D61AA4DFDF2C}" dt="2023-04-17T09:06:22.452" v="113" actId="1076"/>
          <ac:picMkLst>
            <pc:docMk/>
            <pc:sldMk cId="2210109973" sldId="2147470818"/>
            <ac:picMk id="5" creationId="{94A3244B-5CB3-5D3C-C365-C48DBF65D4D3}"/>
          </ac:picMkLst>
        </pc:picChg>
      </pc:sldChg>
      <pc:sldChg chg="addSp delSp modSp new mod ord modNotesTx">
        <pc:chgData name="Gang Liu" userId="c4dd85b7-3634-4bda-801b-46e8dbbd0b49" providerId="ADAL" clId="{3B5A2D16-1C18-4FED-A5EF-D61AA4DFDF2C}" dt="2023-04-17T09:57:40.270" v="317" actId="20577"/>
        <pc:sldMkLst>
          <pc:docMk/>
          <pc:sldMk cId="2575606324" sldId="2147470819"/>
        </pc:sldMkLst>
        <pc:spChg chg="del mod">
          <ac:chgData name="Gang Liu" userId="c4dd85b7-3634-4bda-801b-46e8dbbd0b49" providerId="ADAL" clId="{3B5A2D16-1C18-4FED-A5EF-D61AA4DFDF2C}" dt="2023-04-17T09:17:43.552" v="191" actId="478"/>
          <ac:spMkLst>
            <pc:docMk/>
            <pc:sldMk cId="2575606324" sldId="2147470819"/>
            <ac:spMk id="2" creationId="{2E574458-DCD8-A2A4-DC50-FD62EAE2E25B}"/>
          </ac:spMkLst>
        </pc:spChg>
        <pc:spChg chg="add del mod">
          <ac:chgData name="Gang Liu" userId="c4dd85b7-3634-4bda-801b-46e8dbbd0b49" providerId="ADAL" clId="{3B5A2D16-1C18-4FED-A5EF-D61AA4DFDF2C}" dt="2023-04-17T09:20:51.368" v="198" actId="478"/>
          <ac:spMkLst>
            <pc:docMk/>
            <pc:sldMk cId="2575606324" sldId="2147470819"/>
            <ac:spMk id="3" creationId="{ED55549A-E54F-E7B6-3EE2-B566EAA8AADB}"/>
          </ac:spMkLst>
        </pc:spChg>
        <pc:spChg chg="add del mod">
          <ac:chgData name="Gang Liu" userId="c4dd85b7-3634-4bda-801b-46e8dbbd0b49" providerId="ADAL" clId="{3B5A2D16-1C18-4FED-A5EF-D61AA4DFDF2C}" dt="2023-04-17T09:20:47.601" v="196" actId="478"/>
          <ac:spMkLst>
            <pc:docMk/>
            <pc:sldMk cId="2575606324" sldId="2147470819"/>
            <ac:spMk id="4" creationId="{F595E78D-229A-6B11-0AC8-7AE760428A06}"/>
          </ac:spMkLst>
        </pc:spChg>
        <pc:spChg chg="add del mod">
          <ac:chgData name="Gang Liu" userId="c4dd85b7-3634-4bda-801b-46e8dbbd0b49" providerId="ADAL" clId="{3B5A2D16-1C18-4FED-A5EF-D61AA4DFDF2C}" dt="2023-04-17T09:20:47.601" v="196" actId="478"/>
          <ac:spMkLst>
            <pc:docMk/>
            <pc:sldMk cId="2575606324" sldId="2147470819"/>
            <ac:spMk id="7" creationId="{733BA22B-2427-06D0-60CD-1FDE60D6DFA3}"/>
          </ac:spMkLst>
        </pc:spChg>
        <pc:spChg chg="add del mod">
          <ac:chgData name="Gang Liu" userId="c4dd85b7-3634-4bda-801b-46e8dbbd0b49" providerId="ADAL" clId="{3B5A2D16-1C18-4FED-A5EF-D61AA4DFDF2C}" dt="2023-04-17T09:20:47.601" v="196" actId="478"/>
          <ac:spMkLst>
            <pc:docMk/>
            <pc:sldMk cId="2575606324" sldId="2147470819"/>
            <ac:spMk id="8" creationId="{C953B473-327E-3004-4C0C-B0E60257A855}"/>
          </ac:spMkLst>
        </pc:spChg>
        <pc:spChg chg="add del mod">
          <ac:chgData name="Gang Liu" userId="c4dd85b7-3634-4bda-801b-46e8dbbd0b49" providerId="ADAL" clId="{3B5A2D16-1C18-4FED-A5EF-D61AA4DFDF2C}" dt="2023-04-17T09:20:47.601" v="196" actId="478"/>
          <ac:spMkLst>
            <pc:docMk/>
            <pc:sldMk cId="2575606324" sldId="2147470819"/>
            <ac:spMk id="9" creationId="{C64D0619-C7B0-ACA2-E2F4-081C148270A3}"/>
          </ac:spMkLst>
        </pc:spChg>
        <pc:spChg chg="add del mod">
          <ac:chgData name="Gang Liu" userId="c4dd85b7-3634-4bda-801b-46e8dbbd0b49" providerId="ADAL" clId="{3B5A2D16-1C18-4FED-A5EF-D61AA4DFDF2C}" dt="2023-04-17T09:20:47.601" v="196" actId="478"/>
          <ac:spMkLst>
            <pc:docMk/>
            <pc:sldMk cId="2575606324" sldId="2147470819"/>
            <ac:spMk id="10" creationId="{0F629D56-77E4-6565-F6FE-C148DEBC9B64}"/>
          </ac:spMkLst>
        </pc:spChg>
        <pc:spChg chg="add del mod">
          <ac:chgData name="Gang Liu" userId="c4dd85b7-3634-4bda-801b-46e8dbbd0b49" providerId="ADAL" clId="{3B5A2D16-1C18-4FED-A5EF-D61AA4DFDF2C}" dt="2023-04-17T09:20:47.601" v="196" actId="478"/>
          <ac:spMkLst>
            <pc:docMk/>
            <pc:sldMk cId="2575606324" sldId="2147470819"/>
            <ac:spMk id="11" creationId="{4DF10716-E2E1-3CC8-C6B8-7221B5C1AAB2}"/>
          </ac:spMkLst>
        </pc:spChg>
        <pc:spChg chg="add del mod">
          <ac:chgData name="Gang Liu" userId="c4dd85b7-3634-4bda-801b-46e8dbbd0b49" providerId="ADAL" clId="{3B5A2D16-1C18-4FED-A5EF-D61AA4DFDF2C}" dt="2023-04-17T09:20:47.601" v="196" actId="478"/>
          <ac:spMkLst>
            <pc:docMk/>
            <pc:sldMk cId="2575606324" sldId="2147470819"/>
            <ac:spMk id="14" creationId="{6C596A8B-0BC6-669C-F4C5-DF2D48951795}"/>
          </ac:spMkLst>
        </pc:spChg>
        <pc:spChg chg="add mod">
          <ac:chgData name="Gang Liu" userId="c4dd85b7-3634-4bda-801b-46e8dbbd0b49" providerId="ADAL" clId="{3B5A2D16-1C18-4FED-A5EF-D61AA4DFDF2C}" dt="2023-04-17T09:21:20.559" v="200"/>
          <ac:spMkLst>
            <pc:docMk/>
            <pc:sldMk cId="2575606324" sldId="2147470819"/>
            <ac:spMk id="15" creationId="{8B109FC5-D3D2-FD33-FE18-675CFEB45C22}"/>
          </ac:spMkLst>
        </pc:spChg>
        <pc:spChg chg="add mod">
          <ac:chgData name="Gang Liu" userId="c4dd85b7-3634-4bda-801b-46e8dbbd0b49" providerId="ADAL" clId="{3B5A2D16-1C18-4FED-A5EF-D61AA4DFDF2C}" dt="2023-04-17T09:57:40.270" v="317" actId="20577"/>
          <ac:spMkLst>
            <pc:docMk/>
            <pc:sldMk cId="2575606324" sldId="2147470819"/>
            <ac:spMk id="16" creationId="{66EEB6CB-E0B0-A96B-E127-597CC83020EB}"/>
          </ac:spMkLst>
        </pc:spChg>
        <pc:spChg chg="add mod">
          <ac:chgData name="Gang Liu" userId="c4dd85b7-3634-4bda-801b-46e8dbbd0b49" providerId="ADAL" clId="{3B5A2D16-1C18-4FED-A5EF-D61AA4DFDF2C}" dt="2023-04-17T09:50:46.909" v="234" actId="1076"/>
          <ac:spMkLst>
            <pc:docMk/>
            <pc:sldMk cId="2575606324" sldId="2147470819"/>
            <ac:spMk id="17" creationId="{29C0B0A3-1261-7CC0-7595-3837BFFBEE1F}"/>
          </ac:spMkLst>
        </pc:spChg>
        <pc:spChg chg="add mod">
          <ac:chgData name="Gang Liu" userId="c4dd85b7-3634-4bda-801b-46e8dbbd0b49" providerId="ADAL" clId="{3B5A2D16-1C18-4FED-A5EF-D61AA4DFDF2C}" dt="2023-04-17T09:47:16.732" v="211" actId="207"/>
          <ac:spMkLst>
            <pc:docMk/>
            <pc:sldMk cId="2575606324" sldId="2147470819"/>
            <ac:spMk id="18" creationId="{69571433-1588-393B-DD9B-86683F786E34}"/>
          </ac:spMkLst>
        </pc:spChg>
        <pc:spChg chg="add mod">
          <ac:chgData name="Gang Liu" userId="c4dd85b7-3634-4bda-801b-46e8dbbd0b49" providerId="ADAL" clId="{3B5A2D16-1C18-4FED-A5EF-D61AA4DFDF2C}" dt="2023-04-17T09:56:23.680" v="293" actId="1076"/>
          <ac:spMkLst>
            <pc:docMk/>
            <pc:sldMk cId="2575606324" sldId="2147470819"/>
            <ac:spMk id="20" creationId="{F2501BFF-166A-A35E-97C8-7513C05C7987}"/>
          </ac:spMkLst>
        </pc:spChg>
        <pc:spChg chg="add mod">
          <ac:chgData name="Gang Liu" userId="c4dd85b7-3634-4bda-801b-46e8dbbd0b49" providerId="ADAL" clId="{3B5A2D16-1C18-4FED-A5EF-D61AA4DFDF2C}" dt="2023-04-17T09:56:10.605" v="290" actId="1076"/>
          <ac:spMkLst>
            <pc:docMk/>
            <pc:sldMk cId="2575606324" sldId="2147470819"/>
            <ac:spMk id="21" creationId="{4EA52333-06E9-5822-8FC9-F095E2D3A94F}"/>
          </ac:spMkLst>
        </pc:spChg>
        <pc:spChg chg="add mod">
          <ac:chgData name="Gang Liu" userId="c4dd85b7-3634-4bda-801b-46e8dbbd0b49" providerId="ADAL" clId="{3B5A2D16-1C18-4FED-A5EF-D61AA4DFDF2C}" dt="2023-04-17T09:55:35.116" v="278" actId="1076"/>
          <ac:spMkLst>
            <pc:docMk/>
            <pc:sldMk cId="2575606324" sldId="2147470819"/>
            <ac:spMk id="22" creationId="{174176A0-1E1E-8A10-91DF-7A936F8FA35F}"/>
          </ac:spMkLst>
        </pc:spChg>
        <pc:spChg chg="add mod">
          <ac:chgData name="Gang Liu" userId="c4dd85b7-3634-4bda-801b-46e8dbbd0b49" providerId="ADAL" clId="{3B5A2D16-1C18-4FED-A5EF-D61AA4DFDF2C}" dt="2023-04-17T09:47:54.696" v="219" actId="207"/>
          <ac:spMkLst>
            <pc:docMk/>
            <pc:sldMk cId="2575606324" sldId="2147470819"/>
            <ac:spMk id="23" creationId="{A6091E4C-947D-945F-E92E-F485B6407F33}"/>
          </ac:spMkLst>
        </pc:spChg>
        <pc:spChg chg="add mod">
          <ac:chgData name="Gang Liu" userId="c4dd85b7-3634-4bda-801b-46e8dbbd0b49" providerId="ADAL" clId="{3B5A2D16-1C18-4FED-A5EF-D61AA4DFDF2C}" dt="2023-04-17T09:53:40.838" v="251" actId="20577"/>
          <ac:spMkLst>
            <pc:docMk/>
            <pc:sldMk cId="2575606324" sldId="2147470819"/>
            <ac:spMk id="26" creationId="{52497806-99F3-9FD6-9B9F-6E63FEDD127E}"/>
          </ac:spMkLst>
        </pc:spChg>
        <pc:spChg chg="add mod">
          <ac:chgData name="Gang Liu" userId="c4dd85b7-3634-4bda-801b-46e8dbbd0b49" providerId="ADAL" clId="{3B5A2D16-1C18-4FED-A5EF-D61AA4DFDF2C}" dt="2023-04-17T09:47:50.130" v="217" actId="207"/>
          <ac:spMkLst>
            <pc:docMk/>
            <pc:sldMk cId="2575606324" sldId="2147470819"/>
            <ac:spMk id="27" creationId="{AFA1F2E1-F193-A4E2-7913-6B7093A01B36}"/>
          </ac:spMkLst>
        </pc:spChg>
        <pc:spChg chg="add mod">
          <ac:chgData name="Gang Liu" userId="c4dd85b7-3634-4bda-801b-46e8dbbd0b49" providerId="ADAL" clId="{3B5A2D16-1C18-4FED-A5EF-D61AA4DFDF2C}" dt="2023-04-17T09:20:48.172" v="197"/>
          <ac:spMkLst>
            <pc:docMk/>
            <pc:sldMk cId="2575606324" sldId="2147470819"/>
            <ac:spMk id="30" creationId="{99A1D9E1-70FF-D1D6-73E3-817A02334D2D}"/>
          </ac:spMkLst>
        </pc:spChg>
        <pc:spChg chg="add del mod">
          <ac:chgData name="Gang Liu" userId="c4dd85b7-3634-4bda-801b-46e8dbbd0b49" providerId="ADAL" clId="{3B5A2D16-1C18-4FED-A5EF-D61AA4DFDF2C}" dt="2023-04-17T09:54:21.148" v="254" actId="478"/>
          <ac:spMkLst>
            <pc:docMk/>
            <pc:sldMk cId="2575606324" sldId="2147470819"/>
            <ac:spMk id="31" creationId="{E843675F-C81C-5F5A-6827-D8787A053028}"/>
          </ac:spMkLst>
        </pc:spChg>
        <pc:spChg chg="add mod">
          <ac:chgData name="Gang Liu" userId="c4dd85b7-3634-4bda-801b-46e8dbbd0b49" providerId="ADAL" clId="{3B5A2D16-1C18-4FED-A5EF-D61AA4DFDF2C}" dt="2023-04-17T09:20:48.172" v="197"/>
          <ac:spMkLst>
            <pc:docMk/>
            <pc:sldMk cId="2575606324" sldId="2147470819"/>
            <ac:spMk id="34" creationId="{47673AC5-E996-645A-EB3A-9224210C3AD8}"/>
          </ac:spMkLst>
        </pc:spChg>
        <pc:spChg chg="add mod">
          <ac:chgData name="Gang Liu" userId="c4dd85b7-3634-4bda-801b-46e8dbbd0b49" providerId="ADAL" clId="{3B5A2D16-1C18-4FED-A5EF-D61AA4DFDF2C}" dt="2023-04-17T09:20:48.172" v="197"/>
          <ac:spMkLst>
            <pc:docMk/>
            <pc:sldMk cId="2575606324" sldId="2147470819"/>
            <ac:spMk id="35" creationId="{89CAEBB8-F0DE-FDC1-F64F-889884326423}"/>
          </ac:spMkLst>
        </pc:spChg>
        <pc:spChg chg="add mod">
          <ac:chgData name="Gang Liu" userId="c4dd85b7-3634-4bda-801b-46e8dbbd0b49" providerId="ADAL" clId="{3B5A2D16-1C18-4FED-A5EF-D61AA4DFDF2C}" dt="2023-04-17T09:20:48.172" v="197"/>
          <ac:spMkLst>
            <pc:docMk/>
            <pc:sldMk cId="2575606324" sldId="2147470819"/>
            <ac:spMk id="37" creationId="{6C3C0904-5CF1-4DCB-86AD-7B1356DD53F2}"/>
          </ac:spMkLst>
        </pc:spChg>
        <pc:spChg chg="add mod">
          <ac:chgData name="Gang Liu" userId="c4dd85b7-3634-4bda-801b-46e8dbbd0b49" providerId="ADAL" clId="{3B5A2D16-1C18-4FED-A5EF-D61AA4DFDF2C}" dt="2023-04-17T09:49:03.199" v="229" actId="1076"/>
          <ac:spMkLst>
            <pc:docMk/>
            <pc:sldMk cId="2575606324" sldId="2147470819"/>
            <ac:spMk id="38" creationId="{8AE4F130-6848-BE2F-FE87-C9BA36B120CA}"/>
          </ac:spMkLst>
        </pc:spChg>
        <pc:spChg chg="add mod">
          <ac:chgData name="Gang Liu" userId="c4dd85b7-3634-4bda-801b-46e8dbbd0b49" providerId="ADAL" clId="{3B5A2D16-1C18-4FED-A5EF-D61AA4DFDF2C}" dt="2023-04-17T09:20:48.172" v="197"/>
          <ac:spMkLst>
            <pc:docMk/>
            <pc:sldMk cId="2575606324" sldId="2147470819"/>
            <ac:spMk id="39" creationId="{7348EAB1-BF40-5789-8AFC-91FBB32ABF30}"/>
          </ac:spMkLst>
        </pc:spChg>
        <pc:spChg chg="add mod">
          <ac:chgData name="Gang Liu" userId="c4dd85b7-3634-4bda-801b-46e8dbbd0b49" providerId="ADAL" clId="{3B5A2D16-1C18-4FED-A5EF-D61AA4DFDF2C}" dt="2023-04-17T09:20:48.172" v="197"/>
          <ac:spMkLst>
            <pc:docMk/>
            <pc:sldMk cId="2575606324" sldId="2147470819"/>
            <ac:spMk id="40" creationId="{0DB3183E-60AB-DE96-F01B-5BA01A3D7E78}"/>
          </ac:spMkLst>
        </pc:spChg>
        <pc:spChg chg="add mod">
          <ac:chgData name="Gang Liu" userId="c4dd85b7-3634-4bda-801b-46e8dbbd0b49" providerId="ADAL" clId="{3B5A2D16-1C18-4FED-A5EF-D61AA4DFDF2C}" dt="2023-04-17T09:20:48.172" v="197"/>
          <ac:spMkLst>
            <pc:docMk/>
            <pc:sldMk cId="2575606324" sldId="2147470819"/>
            <ac:spMk id="41" creationId="{FF02F3A5-6B2C-99FF-76E7-E73FBF52C90A}"/>
          </ac:spMkLst>
        </pc:spChg>
        <pc:spChg chg="add mod">
          <ac:chgData name="Gang Liu" userId="c4dd85b7-3634-4bda-801b-46e8dbbd0b49" providerId="ADAL" clId="{3B5A2D16-1C18-4FED-A5EF-D61AA4DFDF2C}" dt="2023-04-17T09:54:57.688" v="264" actId="1076"/>
          <ac:spMkLst>
            <pc:docMk/>
            <pc:sldMk cId="2575606324" sldId="2147470819"/>
            <ac:spMk id="42" creationId="{BB551D40-2CA1-EBFB-7C39-A9A2EA07FB63}"/>
          </ac:spMkLst>
        </pc:spChg>
        <pc:graphicFrameChg chg="add mod">
          <ac:chgData name="Gang Liu" userId="c4dd85b7-3634-4bda-801b-46e8dbbd0b49" providerId="ADAL" clId="{3B5A2D16-1C18-4FED-A5EF-D61AA4DFDF2C}" dt="2023-04-17T09:21:50.598" v="204" actId="207"/>
          <ac:graphicFrameMkLst>
            <pc:docMk/>
            <pc:sldMk cId="2575606324" sldId="2147470819"/>
            <ac:graphicFrameMk id="19" creationId="{3D8DC3FD-C0B6-F5DB-A9A6-93B8AB199447}"/>
          </ac:graphicFrameMkLst>
        </pc:graphicFrameChg>
        <pc:graphicFrameChg chg="add mod">
          <ac:chgData name="Gang Liu" userId="c4dd85b7-3634-4bda-801b-46e8dbbd0b49" providerId="ADAL" clId="{3B5A2D16-1C18-4FED-A5EF-D61AA4DFDF2C}" dt="2023-04-17T09:22:05.181" v="209"/>
          <ac:graphicFrameMkLst>
            <pc:docMk/>
            <pc:sldMk cId="2575606324" sldId="2147470819"/>
            <ac:graphicFrameMk id="25" creationId="{3A9EAADF-54C5-8E35-7A96-69307680E94D}"/>
          </ac:graphicFrameMkLst>
        </pc:graphicFrameChg>
        <pc:graphicFrameChg chg="add mod">
          <ac:chgData name="Gang Liu" userId="c4dd85b7-3634-4bda-801b-46e8dbbd0b49" providerId="ADAL" clId="{3B5A2D16-1C18-4FED-A5EF-D61AA4DFDF2C}" dt="2023-04-17T09:54:24.577" v="255" actId="14100"/>
          <ac:graphicFrameMkLst>
            <pc:docMk/>
            <pc:sldMk cId="2575606324" sldId="2147470819"/>
            <ac:graphicFrameMk id="32" creationId="{348D4F98-67B1-4BAC-18EF-FDD1021A5862}"/>
          </ac:graphicFrameMkLst>
        </pc:graphicFrameChg>
        <pc:picChg chg="add del mod">
          <ac:chgData name="Gang Liu" userId="c4dd85b7-3634-4bda-801b-46e8dbbd0b49" providerId="ADAL" clId="{3B5A2D16-1C18-4FED-A5EF-D61AA4DFDF2C}" dt="2023-04-17T09:20:47.601" v="196" actId="478"/>
          <ac:picMkLst>
            <pc:docMk/>
            <pc:sldMk cId="2575606324" sldId="2147470819"/>
            <ac:picMk id="5" creationId="{E9C03FE1-470F-9D79-655C-3296879FAE56}"/>
          </ac:picMkLst>
        </pc:picChg>
        <pc:picChg chg="add del mod">
          <ac:chgData name="Gang Liu" userId="c4dd85b7-3634-4bda-801b-46e8dbbd0b49" providerId="ADAL" clId="{3B5A2D16-1C18-4FED-A5EF-D61AA4DFDF2C}" dt="2023-04-17T09:20:47.601" v="196" actId="478"/>
          <ac:picMkLst>
            <pc:docMk/>
            <pc:sldMk cId="2575606324" sldId="2147470819"/>
            <ac:picMk id="6" creationId="{0772ACC6-E707-DA2C-588B-B1C012DF604B}"/>
          </ac:picMkLst>
        </pc:picChg>
        <pc:picChg chg="add del mod">
          <ac:chgData name="Gang Liu" userId="c4dd85b7-3634-4bda-801b-46e8dbbd0b49" providerId="ADAL" clId="{3B5A2D16-1C18-4FED-A5EF-D61AA4DFDF2C}" dt="2023-04-17T09:20:47.601" v="196" actId="478"/>
          <ac:picMkLst>
            <pc:docMk/>
            <pc:sldMk cId="2575606324" sldId="2147470819"/>
            <ac:picMk id="12" creationId="{EB878915-E2C4-2738-2E56-C0D022D3F548}"/>
          </ac:picMkLst>
        </pc:picChg>
        <pc:picChg chg="add del mod">
          <ac:chgData name="Gang Liu" userId="c4dd85b7-3634-4bda-801b-46e8dbbd0b49" providerId="ADAL" clId="{3B5A2D16-1C18-4FED-A5EF-D61AA4DFDF2C}" dt="2023-04-17T09:20:47.601" v="196" actId="478"/>
          <ac:picMkLst>
            <pc:docMk/>
            <pc:sldMk cId="2575606324" sldId="2147470819"/>
            <ac:picMk id="13" creationId="{111CE97E-BF12-7419-69C6-9AA4166C0C7D}"/>
          </ac:picMkLst>
        </pc:picChg>
        <pc:cxnChg chg="add mod">
          <ac:chgData name="Gang Liu" userId="c4dd85b7-3634-4bda-801b-46e8dbbd0b49" providerId="ADAL" clId="{3B5A2D16-1C18-4FED-A5EF-D61AA4DFDF2C}" dt="2023-04-17T09:48:17.162" v="222" actId="208"/>
          <ac:cxnSpMkLst>
            <pc:docMk/>
            <pc:sldMk cId="2575606324" sldId="2147470819"/>
            <ac:cxnSpMk id="24" creationId="{ED19D52F-D4D4-E15E-F719-38A6DDE9CBBB}"/>
          </ac:cxnSpMkLst>
        </pc:cxnChg>
        <pc:cxnChg chg="add mod">
          <ac:chgData name="Gang Liu" userId="c4dd85b7-3634-4bda-801b-46e8dbbd0b49" providerId="ADAL" clId="{3B5A2D16-1C18-4FED-A5EF-D61AA4DFDF2C}" dt="2023-04-17T09:48:10.929" v="221" actId="208"/>
          <ac:cxnSpMkLst>
            <pc:docMk/>
            <pc:sldMk cId="2575606324" sldId="2147470819"/>
            <ac:cxnSpMk id="28" creationId="{8DFBA2C5-5790-7AE9-FD97-A3D8370AF9E2}"/>
          </ac:cxnSpMkLst>
        </pc:cxnChg>
        <pc:cxnChg chg="add mod">
          <ac:chgData name="Gang Liu" userId="c4dd85b7-3634-4bda-801b-46e8dbbd0b49" providerId="ADAL" clId="{3B5A2D16-1C18-4FED-A5EF-D61AA4DFDF2C}" dt="2023-04-17T09:20:48.172" v="197"/>
          <ac:cxnSpMkLst>
            <pc:docMk/>
            <pc:sldMk cId="2575606324" sldId="2147470819"/>
            <ac:cxnSpMk id="29" creationId="{0D00081B-0FAC-E9B8-9C9A-4D7A2631D4A2}"/>
          </ac:cxnSpMkLst>
        </pc:cxnChg>
        <pc:cxnChg chg="add mod">
          <ac:chgData name="Gang Liu" userId="c4dd85b7-3634-4bda-801b-46e8dbbd0b49" providerId="ADAL" clId="{3B5A2D16-1C18-4FED-A5EF-D61AA4DFDF2C}" dt="2023-04-17T09:48:20.058" v="223" actId="208"/>
          <ac:cxnSpMkLst>
            <pc:docMk/>
            <pc:sldMk cId="2575606324" sldId="2147470819"/>
            <ac:cxnSpMk id="33" creationId="{240732F3-2AB6-6C3D-53F2-A682FA73C7B3}"/>
          </ac:cxnSpMkLst>
        </pc:cxnChg>
        <pc:cxnChg chg="add mod">
          <ac:chgData name="Gang Liu" userId="c4dd85b7-3634-4bda-801b-46e8dbbd0b49" providerId="ADAL" clId="{3B5A2D16-1C18-4FED-A5EF-D61AA4DFDF2C}" dt="2023-04-17T09:20:48.172" v="197"/>
          <ac:cxnSpMkLst>
            <pc:docMk/>
            <pc:sldMk cId="2575606324" sldId="2147470819"/>
            <ac:cxnSpMk id="36" creationId="{58C562C4-4A1A-857F-0F46-D2C32F2D5D7B}"/>
          </ac:cxnSpMkLst>
        </pc:cxnChg>
      </pc:sldChg>
      <pc:sldChg chg="addSp delSp modSp new del mod ord modNotesTx">
        <pc:chgData name="Gang Liu" userId="c4dd85b7-3634-4bda-801b-46e8dbbd0b49" providerId="ADAL" clId="{3B5A2D16-1C18-4FED-A5EF-D61AA4DFDF2C}" dt="2023-04-20T08:01:27.573" v="368" actId="2696"/>
        <pc:sldMkLst>
          <pc:docMk/>
          <pc:sldMk cId="1942931191" sldId="2147470820"/>
        </pc:sldMkLst>
        <pc:spChg chg="del">
          <ac:chgData name="Gang Liu" userId="c4dd85b7-3634-4bda-801b-46e8dbbd0b49" providerId="ADAL" clId="{3B5A2D16-1C18-4FED-A5EF-D61AA4DFDF2C}" dt="2023-04-17T09:58:09.175" v="320" actId="478"/>
          <ac:spMkLst>
            <pc:docMk/>
            <pc:sldMk cId="1942931191" sldId="2147470820"/>
            <ac:spMk id="2" creationId="{55BE9CFF-B2C9-F34D-F7BD-02E5B4F4766C}"/>
          </ac:spMkLst>
        </pc:spChg>
        <pc:spChg chg="add mod">
          <ac:chgData name="Gang Liu" userId="c4dd85b7-3634-4bda-801b-46e8dbbd0b49" providerId="ADAL" clId="{3B5A2D16-1C18-4FED-A5EF-D61AA4DFDF2C}" dt="2023-04-17T09:58:13.031" v="322" actId="1076"/>
          <ac:spMkLst>
            <pc:docMk/>
            <pc:sldMk cId="1942931191" sldId="2147470820"/>
            <ac:spMk id="3" creationId="{DD1A49AA-9CE4-7A36-F70F-C3608DA63B27}"/>
          </ac:spMkLst>
        </pc:spChg>
        <pc:spChg chg="add mod">
          <ac:chgData name="Gang Liu" userId="c4dd85b7-3634-4bda-801b-46e8dbbd0b49" providerId="ADAL" clId="{3B5A2D16-1C18-4FED-A5EF-D61AA4DFDF2C}" dt="2023-04-17T09:58:09.581" v="321"/>
          <ac:spMkLst>
            <pc:docMk/>
            <pc:sldMk cId="1942931191" sldId="2147470820"/>
            <ac:spMk id="4" creationId="{8CAB18DD-0F78-227C-FA59-8FC445082BDA}"/>
          </ac:spMkLst>
        </pc:spChg>
        <pc:spChg chg="add mod">
          <ac:chgData name="Gang Liu" userId="c4dd85b7-3634-4bda-801b-46e8dbbd0b49" providerId="ADAL" clId="{3B5A2D16-1C18-4FED-A5EF-D61AA4DFDF2C}" dt="2023-04-17T09:58:09.581" v="321"/>
          <ac:spMkLst>
            <pc:docMk/>
            <pc:sldMk cId="1942931191" sldId="2147470820"/>
            <ac:spMk id="7" creationId="{EF7229F1-F6C0-548E-E131-D545F1001098}"/>
          </ac:spMkLst>
        </pc:spChg>
        <pc:spChg chg="add mod">
          <ac:chgData name="Gang Liu" userId="c4dd85b7-3634-4bda-801b-46e8dbbd0b49" providerId="ADAL" clId="{3B5A2D16-1C18-4FED-A5EF-D61AA4DFDF2C}" dt="2023-04-17T09:58:09.581" v="321"/>
          <ac:spMkLst>
            <pc:docMk/>
            <pc:sldMk cId="1942931191" sldId="2147470820"/>
            <ac:spMk id="8" creationId="{A0519B26-427F-78D9-E6A4-650121E14F08}"/>
          </ac:spMkLst>
        </pc:spChg>
        <pc:spChg chg="add mod">
          <ac:chgData name="Gang Liu" userId="c4dd85b7-3634-4bda-801b-46e8dbbd0b49" providerId="ADAL" clId="{3B5A2D16-1C18-4FED-A5EF-D61AA4DFDF2C}" dt="2023-04-17T09:58:09.581" v="321"/>
          <ac:spMkLst>
            <pc:docMk/>
            <pc:sldMk cId="1942931191" sldId="2147470820"/>
            <ac:spMk id="9" creationId="{493F982A-72C9-C452-5619-05AC7776B68F}"/>
          </ac:spMkLst>
        </pc:spChg>
        <pc:spChg chg="add mod">
          <ac:chgData name="Gang Liu" userId="c4dd85b7-3634-4bda-801b-46e8dbbd0b49" providerId="ADAL" clId="{3B5A2D16-1C18-4FED-A5EF-D61AA4DFDF2C}" dt="2023-04-17T09:58:09.581" v="321"/>
          <ac:spMkLst>
            <pc:docMk/>
            <pc:sldMk cId="1942931191" sldId="2147470820"/>
            <ac:spMk id="10" creationId="{81451460-1E04-B72C-14F6-DCB18964FFEA}"/>
          </ac:spMkLst>
        </pc:spChg>
        <pc:spChg chg="add mod">
          <ac:chgData name="Gang Liu" userId="c4dd85b7-3634-4bda-801b-46e8dbbd0b49" providerId="ADAL" clId="{3B5A2D16-1C18-4FED-A5EF-D61AA4DFDF2C}" dt="2023-04-17T09:58:09.581" v="321"/>
          <ac:spMkLst>
            <pc:docMk/>
            <pc:sldMk cId="1942931191" sldId="2147470820"/>
            <ac:spMk id="11" creationId="{BC233B88-D736-2F55-80C1-87911C352A3C}"/>
          </ac:spMkLst>
        </pc:spChg>
        <pc:spChg chg="add mod">
          <ac:chgData name="Gang Liu" userId="c4dd85b7-3634-4bda-801b-46e8dbbd0b49" providerId="ADAL" clId="{3B5A2D16-1C18-4FED-A5EF-D61AA4DFDF2C}" dt="2023-04-17T09:58:09.581" v="321"/>
          <ac:spMkLst>
            <pc:docMk/>
            <pc:sldMk cId="1942931191" sldId="2147470820"/>
            <ac:spMk id="14" creationId="{B9FEA905-15B9-F855-2431-4380B549CEA0}"/>
          </ac:spMkLst>
        </pc:spChg>
        <pc:picChg chg="add mod">
          <ac:chgData name="Gang Liu" userId="c4dd85b7-3634-4bda-801b-46e8dbbd0b49" providerId="ADAL" clId="{3B5A2D16-1C18-4FED-A5EF-D61AA4DFDF2C}" dt="2023-04-17T09:58:09.581" v="321"/>
          <ac:picMkLst>
            <pc:docMk/>
            <pc:sldMk cId="1942931191" sldId="2147470820"/>
            <ac:picMk id="5" creationId="{3CD6C079-BB13-F861-96AE-0956F5BA0830}"/>
          </ac:picMkLst>
        </pc:picChg>
        <pc:picChg chg="add mod">
          <ac:chgData name="Gang Liu" userId="c4dd85b7-3634-4bda-801b-46e8dbbd0b49" providerId="ADAL" clId="{3B5A2D16-1C18-4FED-A5EF-D61AA4DFDF2C}" dt="2023-04-17T09:58:09.581" v="321"/>
          <ac:picMkLst>
            <pc:docMk/>
            <pc:sldMk cId="1942931191" sldId="2147470820"/>
            <ac:picMk id="6" creationId="{86951F31-5B3E-3BB3-6269-27E5703935C4}"/>
          </ac:picMkLst>
        </pc:picChg>
        <pc:picChg chg="add mod">
          <ac:chgData name="Gang Liu" userId="c4dd85b7-3634-4bda-801b-46e8dbbd0b49" providerId="ADAL" clId="{3B5A2D16-1C18-4FED-A5EF-D61AA4DFDF2C}" dt="2023-04-17T09:58:09.581" v="321"/>
          <ac:picMkLst>
            <pc:docMk/>
            <pc:sldMk cId="1942931191" sldId="2147470820"/>
            <ac:picMk id="12" creationId="{824F4AAA-D051-3670-AE15-6234FC50C4A2}"/>
          </ac:picMkLst>
        </pc:picChg>
        <pc:picChg chg="add mod">
          <ac:chgData name="Gang Liu" userId="c4dd85b7-3634-4bda-801b-46e8dbbd0b49" providerId="ADAL" clId="{3B5A2D16-1C18-4FED-A5EF-D61AA4DFDF2C}" dt="2023-04-17T09:58:09.581" v="321"/>
          <ac:picMkLst>
            <pc:docMk/>
            <pc:sldMk cId="1942931191" sldId="2147470820"/>
            <ac:picMk id="13" creationId="{FEE62C46-633E-48DB-0E92-5B6AA2303F9E}"/>
          </ac:picMkLst>
        </pc:picChg>
      </pc:sldChg>
      <pc:sldChg chg="addSp delSp modSp new mod">
        <pc:chgData name="Gang Liu" userId="c4dd85b7-3634-4bda-801b-46e8dbbd0b49" providerId="ADAL" clId="{3B5A2D16-1C18-4FED-A5EF-D61AA4DFDF2C}" dt="2023-04-17T10:06:37.990" v="351"/>
        <pc:sldMkLst>
          <pc:docMk/>
          <pc:sldMk cId="1747539937" sldId="2147470821"/>
        </pc:sldMkLst>
        <pc:spChg chg="del">
          <ac:chgData name="Gang Liu" userId="c4dd85b7-3634-4bda-801b-46e8dbbd0b49" providerId="ADAL" clId="{3B5A2D16-1C18-4FED-A5EF-D61AA4DFDF2C}" dt="2023-04-17T10:05:05.047" v="326" actId="478"/>
          <ac:spMkLst>
            <pc:docMk/>
            <pc:sldMk cId="1747539937" sldId="2147470821"/>
            <ac:spMk id="2" creationId="{0F1F0030-83B6-0C67-622C-C91BBD9B8B39}"/>
          </ac:spMkLst>
        </pc:spChg>
        <pc:spChg chg="add mod">
          <ac:chgData name="Gang Liu" userId="c4dd85b7-3634-4bda-801b-46e8dbbd0b49" providerId="ADAL" clId="{3B5A2D16-1C18-4FED-A5EF-D61AA4DFDF2C}" dt="2023-04-17T10:05:19.637" v="330" actId="20577"/>
          <ac:spMkLst>
            <pc:docMk/>
            <pc:sldMk cId="1747539937" sldId="2147470821"/>
            <ac:spMk id="3" creationId="{C416377B-6476-91CF-553F-149CCC518D65}"/>
          </ac:spMkLst>
        </pc:spChg>
        <pc:spChg chg="add mod">
          <ac:chgData name="Gang Liu" userId="c4dd85b7-3634-4bda-801b-46e8dbbd0b49" providerId="ADAL" clId="{3B5A2D16-1C18-4FED-A5EF-D61AA4DFDF2C}" dt="2023-04-17T10:06:31.188" v="349" actId="14100"/>
          <ac:spMkLst>
            <pc:docMk/>
            <pc:sldMk cId="1747539937" sldId="2147470821"/>
            <ac:spMk id="4" creationId="{A35B4212-8F1F-6587-3B43-3E20CCB14471}"/>
          </ac:spMkLst>
        </pc:spChg>
        <pc:spChg chg="add mod">
          <ac:chgData name="Gang Liu" userId="c4dd85b7-3634-4bda-801b-46e8dbbd0b49" providerId="ADAL" clId="{3B5A2D16-1C18-4FED-A5EF-D61AA4DFDF2C}" dt="2023-04-17T10:05:40.249" v="340" actId="20577"/>
          <ac:spMkLst>
            <pc:docMk/>
            <pc:sldMk cId="1747539937" sldId="2147470821"/>
            <ac:spMk id="7" creationId="{7B8D5658-FB5A-ED6A-528F-96336B813E82}"/>
          </ac:spMkLst>
        </pc:spChg>
        <pc:spChg chg="add mod">
          <ac:chgData name="Gang Liu" userId="c4dd85b7-3634-4bda-801b-46e8dbbd0b49" providerId="ADAL" clId="{3B5A2D16-1C18-4FED-A5EF-D61AA4DFDF2C}" dt="2023-04-17T10:06:37.990" v="351"/>
          <ac:spMkLst>
            <pc:docMk/>
            <pc:sldMk cId="1747539937" sldId="2147470821"/>
            <ac:spMk id="8" creationId="{78817D4F-AF43-427A-EC81-AB912DEFD1E5}"/>
          </ac:spMkLst>
        </pc:spChg>
        <pc:picChg chg="add mod">
          <ac:chgData name="Gang Liu" userId="c4dd85b7-3634-4bda-801b-46e8dbbd0b49" providerId="ADAL" clId="{3B5A2D16-1C18-4FED-A5EF-D61AA4DFDF2C}" dt="2023-04-17T10:05:23.522" v="331" actId="1076"/>
          <ac:picMkLst>
            <pc:docMk/>
            <pc:sldMk cId="1747539937" sldId="2147470821"/>
            <ac:picMk id="5" creationId="{5ECA1532-DFA1-D5ED-78D9-029738CAC58D}"/>
          </ac:picMkLst>
        </pc:picChg>
        <pc:picChg chg="add mod">
          <ac:chgData name="Gang Liu" userId="c4dd85b7-3634-4bda-801b-46e8dbbd0b49" providerId="ADAL" clId="{3B5A2D16-1C18-4FED-A5EF-D61AA4DFDF2C}" dt="2023-04-17T10:06:26.457" v="348" actId="1076"/>
          <ac:picMkLst>
            <pc:docMk/>
            <pc:sldMk cId="1747539937" sldId="2147470821"/>
            <ac:picMk id="6" creationId="{0C6C487E-F189-EC06-D835-5E13BB3B4E12}"/>
          </ac:picMkLst>
        </pc:picChg>
        <pc:picChg chg="add mod">
          <ac:chgData name="Gang Liu" userId="c4dd85b7-3634-4bda-801b-46e8dbbd0b49" providerId="ADAL" clId="{3B5A2D16-1C18-4FED-A5EF-D61AA4DFDF2C}" dt="2023-04-17T10:05:23.522" v="331" actId="1076"/>
          <ac:picMkLst>
            <pc:docMk/>
            <pc:sldMk cId="1747539937" sldId="2147470821"/>
            <ac:picMk id="9" creationId="{C79AF800-ABF9-0B60-34E3-33050D1AA868}"/>
          </ac:picMkLst>
        </pc:picChg>
      </pc:sldChg>
      <pc:sldChg chg="modSp add mod">
        <pc:chgData name="Gang Liu" userId="c4dd85b7-3634-4bda-801b-46e8dbbd0b49" providerId="ADAL" clId="{3B5A2D16-1C18-4FED-A5EF-D61AA4DFDF2C}" dt="2023-04-17T09:09:15.725" v="155"/>
        <pc:sldMkLst>
          <pc:docMk/>
          <pc:sldMk cId="3374096315" sldId="2147470822"/>
        </pc:sldMkLst>
        <pc:spChg chg="mod">
          <ac:chgData name="Gang Liu" userId="c4dd85b7-3634-4bda-801b-46e8dbbd0b49" providerId="ADAL" clId="{3B5A2D16-1C18-4FED-A5EF-D61AA4DFDF2C}" dt="2023-04-17T09:08:31.419" v="137"/>
          <ac:spMkLst>
            <pc:docMk/>
            <pc:sldMk cId="3374096315" sldId="2147470822"/>
            <ac:spMk id="2" creationId="{6FF084A3-99D6-4DF8-B04A-2075AD31B3E0}"/>
          </ac:spMkLst>
        </pc:spChg>
        <pc:spChg chg="mod">
          <ac:chgData name="Gang Liu" userId="c4dd85b7-3634-4bda-801b-46e8dbbd0b49" providerId="ADAL" clId="{3B5A2D16-1C18-4FED-A5EF-D61AA4DFDF2C}" dt="2023-04-17T09:09:15.725" v="155"/>
          <ac:spMkLst>
            <pc:docMk/>
            <pc:sldMk cId="3374096315" sldId="2147470822"/>
            <ac:spMk id="3" creationId="{EB187958-ED21-4427-8011-89992117BFEB}"/>
          </ac:spMkLst>
        </pc:spChg>
      </pc:sldChg>
      <pc:sldChg chg="addSp modSp add mod modAnim">
        <pc:chgData name="Gang Liu" userId="c4dd85b7-3634-4bda-801b-46e8dbbd0b49" providerId="ADAL" clId="{3B5A2D16-1C18-4FED-A5EF-D61AA4DFDF2C}" dt="2023-04-17T09:16:28.524" v="188"/>
        <pc:sldMkLst>
          <pc:docMk/>
          <pc:sldMk cId="1483285786" sldId="2147470823"/>
        </pc:sldMkLst>
        <pc:spChg chg="mod">
          <ac:chgData name="Gang Liu" userId="c4dd85b7-3634-4bda-801b-46e8dbbd0b49" providerId="ADAL" clId="{3B5A2D16-1C18-4FED-A5EF-D61AA4DFDF2C}" dt="2023-04-17T09:15:56.531" v="176" actId="20577"/>
          <ac:spMkLst>
            <pc:docMk/>
            <pc:sldMk cId="1483285786" sldId="2147470823"/>
            <ac:spMk id="2" creationId="{55BE9CFF-B2C9-F34D-F7BD-02E5B4F4766C}"/>
          </ac:spMkLst>
        </pc:spChg>
        <pc:picChg chg="add mod">
          <ac:chgData name="Gang Liu" userId="c4dd85b7-3634-4bda-801b-46e8dbbd0b49" providerId="ADAL" clId="{3B5A2D16-1C18-4FED-A5EF-D61AA4DFDF2C}" dt="2023-04-17T09:16:17.971" v="184" actId="1076"/>
          <ac:picMkLst>
            <pc:docMk/>
            <pc:sldMk cId="1483285786" sldId="2147470823"/>
            <ac:picMk id="3" creationId="{EAC29611-6780-82F6-3435-C898D6479EE0}"/>
          </ac:picMkLst>
        </pc:picChg>
        <pc:picChg chg="add mod">
          <ac:chgData name="Gang Liu" userId="c4dd85b7-3634-4bda-801b-46e8dbbd0b49" providerId="ADAL" clId="{3B5A2D16-1C18-4FED-A5EF-D61AA4DFDF2C}" dt="2023-04-17T09:16:24.264" v="187" actId="1076"/>
          <ac:picMkLst>
            <pc:docMk/>
            <pc:sldMk cId="1483285786" sldId="2147470823"/>
            <ac:picMk id="4" creationId="{A31E5DC5-E318-76CD-2F8E-82730B6DB64F}"/>
          </ac:picMkLst>
        </pc:picChg>
      </pc:sldChg>
      <pc:sldChg chg="modSp add mod">
        <pc:chgData name="Gang Liu" userId="c4dd85b7-3634-4bda-801b-46e8dbbd0b49" providerId="ADAL" clId="{3B5A2D16-1C18-4FED-A5EF-D61AA4DFDF2C}" dt="2023-04-20T08:02:24.012" v="390"/>
        <pc:sldMkLst>
          <pc:docMk/>
          <pc:sldMk cId="2958960704" sldId="2147470824"/>
        </pc:sldMkLst>
        <pc:spChg chg="mod">
          <ac:chgData name="Gang Liu" userId="c4dd85b7-3634-4bda-801b-46e8dbbd0b49" providerId="ADAL" clId="{3B5A2D16-1C18-4FED-A5EF-D61AA4DFDF2C}" dt="2023-04-20T08:02:05.148" v="383"/>
          <ac:spMkLst>
            <pc:docMk/>
            <pc:sldMk cId="2958960704" sldId="2147470824"/>
            <ac:spMk id="2" creationId="{6FF084A3-99D6-4DF8-B04A-2075AD31B3E0}"/>
          </ac:spMkLst>
        </pc:spChg>
        <pc:spChg chg="mod">
          <ac:chgData name="Gang Liu" userId="c4dd85b7-3634-4bda-801b-46e8dbbd0b49" providerId="ADAL" clId="{3B5A2D16-1C18-4FED-A5EF-D61AA4DFDF2C}" dt="2023-04-20T08:02:24.012" v="390"/>
          <ac:spMkLst>
            <pc:docMk/>
            <pc:sldMk cId="2958960704" sldId="2147470824"/>
            <ac:spMk id="3" creationId="{EB187958-ED21-4427-8011-89992117BFEB}"/>
          </ac:spMkLst>
        </pc:spChg>
      </pc:sldChg>
      <pc:sldChg chg="new del">
        <pc:chgData name="Gang Liu" userId="c4dd85b7-3634-4bda-801b-46e8dbbd0b49" providerId="ADAL" clId="{3B5A2D16-1C18-4FED-A5EF-D61AA4DFDF2C}" dt="2023-04-20T08:02:45.352" v="392" actId="680"/>
        <pc:sldMkLst>
          <pc:docMk/>
          <pc:sldMk cId="1392061488" sldId="2147470825"/>
        </pc:sldMkLst>
      </pc:sldChg>
      <pc:sldChg chg="addSp delSp modSp add mod">
        <pc:chgData name="Gang Liu" userId="c4dd85b7-3634-4bda-801b-46e8dbbd0b49" providerId="ADAL" clId="{3B5A2D16-1C18-4FED-A5EF-D61AA4DFDF2C}" dt="2023-04-20T08:04:36.527" v="423" actId="1076"/>
        <pc:sldMkLst>
          <pc:docMk/>
          <pc:sldMk cId="3521850292" sldId="2147470825"/>
        </pc:sldMkLst>
        <pc:spChg chg="add del mod">
          <ac:chgData name="Gang Liu" userId="c4dd85b7-3634-4bda-801b-46e8dbbd0b49" providerId="ADAL" clId="{3B5A2D16-1C18-4FED-A5EF-D61AA4DFDF2C}" dt="2023-04-20T08:02:56.271" v="395" actId="478"/>
          <ac:spMkLst>
            <pc:docMk/>
            <pc:sldMk cId="3521850292" sldId="2147470825"/>
            <ac:spMk id="3" creationId="{0D43914C-655F-E034-2350-C9898C94AF42}"/>
          </ac:spMkLst>
        </pc:spChg>
        <pc:spChg chg="add mod">
          <ac:chgData name="Gang Liu" userId="c4dd85b7-3634-4bda-801b-46e8dbbd0b49" providerId="ADAL" clId="{3B5A2D16-1C18-4FED-A5EF-D61AA4DFDF2C}" dt="2023-04-20T08:03:17.538" v="419" actId="1076"/>
          <ac:spMkLst>
            <pc:docMk/>
            <pc:sldMk cId="3521850292" sldId="2147470825"/>
            <ac:spMk id="4" creationId="{3353A8ED-21E1-5AE3-EBF7-12707EAB1F45}"/>
          </ac:spMkLst>
        </pc:spChg>
        <pc:spChg chg="add mod">
          <ac:chgData name="Gang Liu" userId="c4dd85b7-3634-4bda-801b-46e8dbbd0b49" providerId="ADAL" clId="{3B5A2D16-1C18-4FED-A5EF-D61AA4DFDF2C}" dt="2023-04-20T08:04:32.607" v="422" actId="1076"/>
          <ac:spMkLst>
            <pc:docMk/>
            <pc:sldMk cId="3521850292" sldId="2147470825"/>
            <ac:spMk id="5" creationId="{0D92FB3C-9DE3-92F6-30BB-17AAEF61ACA3}"/>
          </ac:spMkLst>
        </pc:spChg>
        <pc:spChg chg="add mod">
          <ac:chgData name="Gang Liu" userId="c4dd85b7-3634-4bda-801b-46e8dbbd0b49" providerId="ADAL" clId="{3B5A2D16-1C18-4FED-A5EF-D61AA4DFDF2C}" dt="2023-04-20T08:04:36.527" v="423" actId="1076"/>
          <ac:spMkLst>
            <pc:docMk/>
            <pc:sldMk cId="3521850292" sldId="2147470825"/>
            <ac:spMk id="6" creationId="{E621F633-86FA-C209-AD20-CA38F35D6F81}"/>
          </ac:spMkLst>
        </pc:spChg>
        <pc:spChg chg="mod">
          <ac:chgData name="Gang Liu" userId="c4dd85b7-3634-4bda-801b-46e8dbbd0b49" providerId="ADAL" clId="{3B5A2D16-1C18-4FED-A5EF-D61AA4DFDF2C}" dt="2023-04-20T08:02:59.622" v="396"/>
          <ac:spMkLst>
            <pc:docMk/>
            <pc:sldMk cId="3521850292" sldId="2147470825"/>
            <ac:spMk id="8" creationId="{13B0C95B-5FF3-DCEA-510B-D56E8B11DBCB}"/>
          </ac:spMkLst>
        </pc:spChg>
        <pc:spChg chg="del">
          <ac:chgData name="Gang Liu" userId="c4dd85b7-3634-4bda-801b-46e8dbbd0b49" providerId="ADAL" clId="{3B5A2D16-1C18-4FED-A5EF-D61AA4DFDF2C}" dt="2023-04-20T08:02:53.198" v="394" actId="478"/>
          <ac:spMkLst>
            <pc:docMk/>
            <pc:sldMk cId="3521850292" sldId="2147470825"/>
            <ac:spMk id="15" creationId="{8B109FC5-D3D2-FD33-FE18-675CFEB45C22}"/>
          </ac:spMkLst>
        </pc:spChg>
        <pc:spChg chg="del">
          <ac:chgData name="Gang Liu" userId="c4dd85b7-3634-4bda-801b-46e8dbbd0b49" providerId="ADAL" clId="{3B5A2D16-1C18-4FED-A5EF-D61AA4DFDF2C}" dt="2023-04-20T08:02:53.198" v="394" actId="478"/>
          <ac:spMkLst>
            <pc:docMk/>
            <pc:sldMk cId="3521850292" sldId="2147470825"/>
            <ac:spMk id="16" creationId="{66EEB6CB-E0B0-A96B-E127-597CC83020EB}"/>
          </ac:spMkLst>
        </pc:spChg>
        <pc:spChg chg="del">
          <ac:chgData name="Gang Liu" userId="c4dd85b7-3634-4bda-801b-46e8dbbd0b49" providerId="ADAL" clId="{3B5A2D16-1C18-4FED-A5EF-D61AA4DFDF2C}" dt="2023-04-20T08:02:53.198" v="394" actId="478"/>
          <ac:spMkLst>
            <pc:docMk/>
            <pc:sldMk cId="3521850292" sldId="2147470825"/>
            <ac:spMk id="17" creationId="{29C0B0A3-1261-7CC0-7595-3837BFFBEE1F}"/>
          </ac:spMkLst>
        </pc:spChg>
        <pc:spChg chg="del">
          <ac:chgData name="Gang Liu" userId="c4dd85b7-3634-4bda-801b-46e8dbbd0b49" providerId="ADAL" clId="{3B5A2D16-1C18-4FED-A5EF-D61AA4DFDF2C}" dt="2023-04-20T08:02:53.198" v="394" actId="478"/>
          <ac:spMkLst>
            <pc:docMk/>
            <pc:sldMk cId="3521850292" sldId="2147470825"/>
            <ac:spMk id="18" creationId="{69571433-1588-393B-DD9B-86683F786E34}"/>
          </ac:spMkLst>
        </pc:spChg>
        <pc:spChg chg="del">
          <ac:chgData name="Gang Liu" userId="c4dd85b7-3634-4bda-801b-46e8dbbd0b49" providerId="ADAL" clId="{3B5A2D16-1C18-4FED-A5EF-D61AA4DFDF2C}" dt="2023-04-20T08:02:53.198" v="394" actId="478"/>
          <ac:spMkLst>
            <pc:docMk/>
            <pc:sldMk cId="3521850292" sldId="2147470825"/>
            <ac:spMk id="20" creationId="{F2501BFF-166A-A35E-97C8-7513C05C7987}"/>
          </ac:spMkLst>
        </pc:spChg>
        <pc:spChg chg="del">
          <ac:chgData name="Gang Liu" userId="c4dd85b7-3634-4bda-801b-46e8dbbd0b49" providerId="ADAL" clId="{3B5A2D16-1C18-4FED-A5EF-D61AA4DFDF2C}" dt="2023-04-20T08:02:53.198" v="394" actId="478"/>
          <ac:spMkLst>
            <pc:docMk/>
            <pc:sldMk cId="3521850292" sldId="2147470825"/>
            <ac:spMk id="21" creationId="{4EA52333-06E9-5822-8FC9-F095E2D3A94F}"/>
          </ac:spMkLst>
        </pc:spChg>
        <pc:spChg chg="del">
          <ac:chgData name="Gang Liu" userId="c4dd85b7-3634-4bda-801b-46e8dbbd0b49" providerId="ADAL" clId="{3B5A2D16-1C18-4FED-A5EF-D61AA4DFDF2C}" dt="2023-04-20T08:02:53.198" v="394" actId="478"/>
          <ac:spMkLst>
            <pc:docMk/>
            <pc:sldMk cId="3521850292" sldId="2147470825"/>
            <ac:spMk id="22" creationId="{174176A0-1E1E-8A10-91DF-7A936F8FA35F}"/>
          </ac:spMkLst>
        </pc:spChg>
        <pc:spChg chg="del">
          <ac:chgData name="Gang Liu" userId="c4dd85b7-3634-4bda-801b-46e8dbbd0b49" providerId="ADAL" clId="{3B5A2D16-1C18-4FED-A5EF-D61AA4DFDF2C}" dt="2023-04-20T08:02:53.198" v="394" actId="478"/>
          <ac:spMkLst>
            <pc:docMk/>
            <pc:sldMk cId="3521850292" sldId="2147470825"/>
            <ac:spMk id="23" creationId="{A6091E4C-947D-945F-E92E-F485B6407F33}"/>
          </ac:spMkLst>
        </pc:spChg>
        <pc:spChg chg="del">
          <ac:chgData name="Gang Liu" userId="c4dd85b7-3634-4bda-801b-46e8dbbd0b49" providerId="ADAL" clId="{3B5A2D16-1C18-4FED-A5EF-D61AA4DFDF2C}" dt="2023-04-20T08:02:53.198" v="394" actId="478"/>
          <ac:spMkLst>
            <pc:docMk/>
            <pc:sldMk cId="3521850292" sldId="2147470825"/>
            <ac:spMk id="26" creationId="{52497806-99F3-9FD6-9B9F-6E63FEDD127E}"/>
          </ac:spMkLst>
        </pc:spChg>
        <pc:spChg chg="del">
          <ac:chgData name="Gang Liu" userId="c4dd85b7-3634-4bda-801b-46e8dbbd0b49" providerId="ADAL" clId="{3B5A2D16-1C18-4FED-A5EF-D61AA4DFDF2C}" dt="2023-04-20T08:02:53.198" v="394" actId="478"/>
          <ac:spMkLst>
            <pc:docMk/>
            <pc:sldMk cId="3521850292" sldId="2147470825"/>
            <ac:spMk id="27" creationId="{AFA1F2E1-F193-A4E2-7913-6B7093A01B36}"/>
          </ac:spMkLst>
        </pc:spChg>
        <pc:spChg chg="del">
          <ac:chgData name="Gang Liu" userId="c4dd85b7-3634-4bda-801b-46e8dbbd0b49" providerId="ADAL" clId="{3B5A2D16-1C18-4FED-A5EF-D61AA4DFDF2C}" dt="2023-04-20T08:02:53.198" v="394" actId="478"/>
          <ac:spMkLst>
            <pc:docMk/>
            <pc:sldMk cId="3521850292" sldId="2147470825"/>
            <ac:spMk id="30" creationId="{99A1D9E1-70FF-D1D6-73E3-817A02334D2D}"/>
          </ac:spMkLst>
        </pc:spChg>
        <pc:spChg chg="del">
          <ac:chgData name="Gang Liu" userId="c4dd85b7-3634-4bda-801b-46e8dbbd0b49" providerId="ADAL" clId="{3B5A2D16-1C18-4FED-A5EF-D61AA4DFDF2C}" dt="2023-04-20T08:02:53.198" v="394" actId="478"/>
          <ac:spMkLst>
            <pc:docMk/>
            <pc:sldMk cId="3521850292" sldId="2147470825"/>
            <ac:spMk id="34" creationId="{47673AC5-E996-645A-EB3A-9224210C3AD8}"/>
          </ac:spMkLst>
        </pc:spChg>
        <pc:spChg chg="del">
          <ac:chgData name="Gang Liu" userId="c4dd85b7-3634-4bda-801b-46e8dbbd0b49" providerId="ADAL" clId="{3B5A2D16-1C18-4FED-A5EF-D61AA4DFDF2C}" dt="2023-04-20T08:02:53.198" v="394" actId="478"/>
          <ac:spMkLst>
            <pc:docMk/>
            <pc:sldMk cId="3521850292" sldId="2147470825"/>
            <ac:spMk id="35" creationId="{89CAEBB8-F0DE-FDC1-F64F-889884326423}"/>
          </ac:spMkLst>
        </pc:spChg>
        <pc:spChg chg="del">
          <ac:chgData name="Gang Liu" userId="c4dd85b7-3634-4bda-801b-46e8dbbd0b49" providerId="ADAL" clId="{3B5A2D16-1C18-4FED-A5EF-D61AA4DFDF2C}" dt="2023-04-20T08:02:53.198" v="394" actId="478"/>
          <ac:spMkLst>
            <pc:docMk/>
            <pc:sldMk cId="3521850292" sldId="2147470825"/>
            <ac:spMk id="37" creationId="{6C3C0904-5CF1-4DCB-86AD-7B1356DD53F2}"/>
          </ac:spMkLst>
        </pc:spChg>
        <pc:spChg chg="del">
          <ac:chgData name="Gang Liu" userId="c4dd85b7-3634-4bda-801b-46e8dbbd0b49" providerId="ADAL" clId="{3B5A2D16-1C18-4FED-A5EF-D61AA4DFDF2C}" dt="2023-04-20T08:02:53.198" v="394" actId="478"/>
          <ac:spMkLst>
            <pc:docMk/>
            <pc:sldMk cId="3521850292" sldId="2147470825"/>
            <ac:spMk id="38" creationId="{8AE4F130-6848-BE2F-FE87-C9BA36B120CA}"/>
          </ac:spMkLst>
        </pc:spChg>
        <pc:spChg chg="del">
          <ac:chgData name="Gang Liu" userId="c4dd85b7-3634-4bda-801b-46e8dbbd0b49" providerId="ADAL" clId="{3B5A2D16-1C18-4FED-A5EF-D61AA4DFDF2C}" dt="2023-04-20T08:02:53.198" v="394" actId="478"/>
          <ac:spMkLst>
            <pc:docMk/>
            <pc:sldMk cId="3521850292" sldId="2147470825"/>
            <ac:spMk id="39" creationId="{7348EAB1-BF40-5789-8AFC-91FBB32ABF30}"/>
          </ac:spMkLst>
        </pc:spChg>
        <pc:spChg chg="del">
          <ac:chgData name="Gang Liu" userId="c4dd85b7-3634-4bda-801b-46e8dbbd0b49" providerId="ADAL" clId="{3B5A2D16-1C18-4FED-A5EF-D61AA4DFDF2C}" dt="2023-04-20T08:02:53.198" v="394" actId="478"/>
          <ac:spMkLst>
            <pc:docMk/>
            <pc:sldMk cId="3521850292" sldId="2147470825"/>
            <ac:spMk id="40" creationId="{0DB3183E-60AB-DE96-F01B-5BA01A3D7E78}"/>
          </ac:spMkLst>
        </pc:spChg>
        <pc:spChg chg="del">
          <ac:chgData name="Gang Liu" userId="c4dd85b7-3634-4bda-801b-46e8dbbd0b49" providerId="ADAL" clId="{3B5A2D16-1C18-4FED-A5EF-D61AA4DFDF2C}" dt="2023-04-20T08:02:53.198" v="394" actId="478"/>
          <ac:spMkLst>
            <pc:docMk/>
            <pc:sldMk cId="3521850292" sldId="2147470825"/>
            <ac:spMk id="41" creationId="{FF02F3A5-6B2C-99FF-76E7-E73FBF52C90A}"/>
          </ac:spMkLst>
        </pc:spChg>
        <pc:spChg chg="del">
          <ac:chgData name="Gang Liu" userId="c4dd85b7-3634-4bda-801b-46e8dbbd0b49" providerId="ADAL" clId="{3B5A2D16-1C18-4FED-A5EF-D61AA4DFDF2C}" dt="2023-04-20T08:02:53.198" v="394" actId="478"/>
          <ac:spMkLst>
            <pc:docMk/>
            <pc:sldMk cId="3521850292" sldId="2147470825"/>
            <ac:spMk id="42" creationId="{BB551D40-2CA1-EBFB-7C39-A9A2EA07FB63}"/>
          </ac:spMkLst>
        </pc:spChg>
        <pc:grpChg chg="add mod">
          <ac:chgData name="Gang Liu" userId="c4dd85b7-3634-4bda-801b-46e8dbbd0b49" providerId="ADAL" clId="{3B5A2D16-1C18-4FED-A5EF-D61AA4DFDF2C}" dt="2023-04-20T08:02:59.622" v="396"/>
          <ac:grpSpMkLst>
            <pc:docMk/>
            <pc:sldMk cId="3521850292" sldId="2147470825"/>
            <ac:grpSpMk id="7" creationId="{1B00C650-6A6D-05F6-58AF-208C08F37F1B}"/>
          </ac:grpSpMkLst>
        </pc:grpChg>
        <pc:graphicFrameChg chg="del">
          <ac:chgData name="Gang Liu" userId="c4dd85b7-3634-4bda-801b-46e8dbbd0b49" providerId="ADAL" clId="{3B5A2D16-1C18-4FED-A5EF-D61AA4DFDF2C}" dt="2023-04-20T08:02:53.198" v="394" actId="478"/>
          <ac:graphicFrameMkLst>
            <pc:docMk/>
            <pc:sldMk cId="3521850292" sldId="2147470825"/>
            <ac:graphicFrameMk id="19" creationId="{3D8DC3FD-C0B6-F5DB-A9A6-93B8AB199447}"/>
          </ac:graphicFrameMkLst>
        </pc:graphicFrameChg>
        <pc:graphicFrameChg chg="del">
          <ac:chgData name="Gang Liu" userId="c4dd85b7-3634-4bda-801b-46e8dbbd0b49" providerId="ADAL" clId="{3B5A2D16-1C18-4FED-A5EF-D61AA4DFDF2C}" dt="2023-04-20T08:02:53.198" v="394" actId="478"/>
          <ac:graphicFrameMkLst>
            <pc:docMk/>
            <pc:sldMk cId="3521850292" sldId="2147470825"/>
            <ac:graphicFrameMk id="25" creationId="{3A9EAADF-54C5-8E35-7A96-69307680E94D}"/>
          </ac:graphicFrameMkLst>
        </pc:graphicFrameChg>
        <pc:graphicFrameChg chg="del">
          <ac:chgData name="Gang Liu" userId="c4dd85b7-3634-4bda-801b-46e8dbbd0b49" providerId="ADAL" clId="{3B5A2D16-1C18-4FED-A5EF-D61AA4DFDF2C}" dt="2023-04-20T08:02:53.198" v="394" actId="478"/>
          <ac:graphicFrameMkLst>
            <pc:docMk/>
            <pc:sldMk cId="3521850292" sldId="2147470825"/>
            <ac:graphicFrameMk id="32" creationId="{348D4F98-67B1-4BAC-18EF-FDD1021A5862}"/>
          </ac:graphicFrameMkLst>
        </pc:graphicFrameChg>
        <pc:picChg chg="mod">
          <ac:chgData name="Gang Liu" userId="c4dd85b7-3634-4bda-801b-46e8dbbd0b49" providerId="ADAL" clId="{3B5A2D16-1C18-4FED-A5EF-D61AA4DFDF2C}" dt="2023-04-20T08:02:59.622" v="396"/>
          <ac:picMkLst>
            <pc:docMk/>
            <pc:sldMk cId="3521850292" sldId="2147470825"/>
            <ac:picMk id="9" creationId="{0C56ABD1-F35F-20D4-EFEA-A2E22736E5F1}"/>
          </ac:picMkLst>
        </pc:picChg>
        <pc:cxnChg chg="del">
          <ac:chgData name="Gang Liu" userId="c4dd85b7-3634-4bda-801b-46e8dbbd0b49" providerId="ADAL" clId="{3B5A2D16-1C18-4FED-A5EF-D61AA4DFDF2C}" dt="2023-04-20T08:02:53.198" v="394" actId="478"/>
          <ac:cxnSpMkLst>
            <pc:docMk/>
            <pc:sldMk cId="3521850292" sldId="2147470825"/>
            <ac:cxnSpMk id="24" creationId="{ED19D52F-D4D4-E15E-F719-38A6DDE9CBBB}"/>
          </ac:cxnSpMkLst>
        </pc:cxnChg>
        <pc:cxnChg chg="del">
          <ac:chgData name="Gang Liu" userId="c4dd85b7-3634-4bda-801b-46e8dbbd0b49" providerId="ADAL" clId="{3B5A2D16-1C18-4FED-A5EF-D61AA4DFDF2C}" dt="2023-04-20T08:02:53.198" v="394" actId="478"/>
          <ac:cxnSpMkLst>
            <pc:docMk/>
            <pc:sldMk cId="3521850292" sldId="2147470825"/>
            <ac:cxnSpMk id="28" creationId="{8DFBA2C5-5790-7AE9-FD97-A3D8370AF9E2}"/>
          </ac:cxnSpMkLst>
        </pc:cxnChg>
        <pc:cxnChg chg="del">
          <ac:chgData name="Gang Liu" userId="c4dd85b7-3634-4bda-801b-46e8dbbd0b49" providerId="ADAL" clId="{3B5A2D16-1C18-4FED-A5EF-D61AA4DFDF2C}" dt="2023-04-20T08:02:53.198" v="394" actId="478"/>
          <ac:cxnSpMkLst>
            <pc:docMk/>
            <pc:sldMk cId="3521850292" sldId="2147470825"/>
            <ac:cxnSpMk id="29" creationId="{0D00081B-0FAC-E9B8-9C9A-4D7A2631D4A2}"/>
          </ac:cxnSpMkLst>
        </pc:cxnChg>
        <pc:cxnChg chg="del mod">
          <ac:chgData name="Gang Liu" userId="c4dd85b7-3634-4bda-801b-46e8dbbd0b49" providerId="ADAL" clId="{3B5A2D16-1C18-4FED-A5EF-D61AA4DFDF2C}" dt="2023-04-20T08:02:53.198" v="394" actId="478"/>
          <ac:cxnSpMkLst>
            <pc:docMk/>
            <pc:sldMk cId="3521850292" sldId="2147470825"/>
            <ac:cxnSpMk id="33" creationId="{240732F3-2AB6-6C3D-53F2-A682FA73C7B3}"/>
          </ac:cxnSpMkLst>
        </pc:cxnChg>
        <pc:cxnChg chg="del">
          <ac:chgData name="Gang Liu" userId="c4dd85b7-3634-4bda-801b-46e8dbbd0b49" providerId="ADAL" clId="{3B5A2D16-1C18-4FED-A5EF-D61AA4DFDF2C}" dt="2023-04-20T08:02:53.198" v="394" actId="478"/>
          <ac:cxnSpMkLst>
            <pc:docMk/>
            <pc:sldMk cId="3521850292" sldId="2147470825"/>
            <ac:cxnSpMk id="36" creationId="{58C562C4-4A1A-857F-0F46-D2C32F2D5D7B}"/>
          </ac:cxnSpMkLst>
        </pc:cxnChg>
      </pc:sldChg>
      <pc:sldChg chg="addSp delSp modSp add mod">
        <pc:chgData name="Gang Liu" userId="c4dd85b7-3634-4bda-801b-46e8dbbd0b49" providerId="ADAL" clId="{3B5A2D16-1C18-4FED-A5EF-D61AA4DFDF2C}" dt="2023-04-20T08:14:07.359" v="460"/>
        <pc:sldMkLst>
          <pc:docMk/>
          <pc:sldMk cId="826718303" sldId="2147470826"/>
        </pc:sldMkLst>
        <pc:spChg chg="add del mod">
          <ac:chgData name="Gang Liu" userId="c4dd85b7-3634-4bda-801b-46e8dbbd0b49" providerId="ADAL" clId="{3B5A2D16-1C18-4FED-A5EF-D61AA4DFDF2C}" dt="2023-04-20T08:04:44.357" v="426" actId="478"/>
          <ac:spMkLst>
            <pc:docMk/>
            <pc:sldMk cId="826718303" sldId="2147470826"/>
            <ac:spMk id="3" creationId="{31BA9F40-7437-6120-5BC0-D9F2B12B4CCF}"/>
          </ac:spMkLst>
        </pc:spChg>
        <pc:spChg chg="del">
          <ac:chgData name="Gang Liu" userId="c4dd85b7-3634-4bda-801b-46e8dbbd0b49" providerId="ADAL" clId="{3B5A2D16-1C18-4FED-A5EF-D61AA4DFDF2C}" dt="2023-04-20T08:04:41.724" v="425" actId="478"/>
          <ac:spMkLst>
            <pc:docMk/>
            <pc:sldMk cId="826718303" sldId="2147470826"/>
            <ac:spMk id="4" creationId="{3353A8ED-21E1-5AE3-EBF7-12707EAB1F45}"/>
          </ac:spMkLst>
        </pc:spChg>
        <pc:spChg chg="del">
          <ac:chgData name="Gang Liu" userId="c4dd85b7-3634-4bda-801b-46e8dbbd0b49" providerId="ADAL" clId="{3B5A2D16-1C18-4FED-A5EF-D61AA4DFDF2C}" dt="2023-04-20T08:04:41.724" v="425" actId="478"/>
          <ac:spMkLst>
            <pc:docMk/>
            <pc:sldMk cId="826718303" sldId="2147470826"/>
            <ac:spMk id="5" creationId="{0D92FB3C-9DE3-92F6-30BB-17AAEF61ACA3}"/>
          </ac:spMkLst>
        </pc:spChg>
        <pc:spChg chg="del">
          <ac:chgData name="Gang Liu" userId="c4dd85b7-3634-4bda-801b-46e8dbbd0b49" providerId="ADAL" clId="{3B5A2D16-1C18-4FED-A5EF-D61AA4DFDF2C}" dt="2023-04-20T08:04:41.724" v="425" actId="478"/>
          <ac:spMkLst>
            <pc:docMk/>
            <pc:sldMk cId="826718303" sldId="2147470826"/>
            <ac:spMk id="6" creationId="{E621F633-86FA-C209-AD20-CA38F35D6F81}"/>
          </ac:spMkLst>
        </pc:spChg>
        <pc:spChg chg="add 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11" creationId="{A138DD8A-71C8-36C1-B9A4-87AE8DEA449E}"/>
          </ac:spMkLst>
        </pc:spChg>
        <pc:spChg chg="add 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12" creationId="{D122DC85-704A-5413-7623-C55BDCA09677}"/>
          </ac:spMkLst>
        </pc:spChg>
        <pc:spChg chg="add mod">
          <ac:chgData name="Gang Liu" userId="c4dd85b7-3634-4bda-801b-46e8dbbd0b49" providerId="ADAL" clId="{3B5A2D16-1C18-4FED-A5EF-D61AA4DFDF2C}" dt="2023-04-20T08:13:16.509" v="433"/>
          <ac:spMkLst>
            <pc:docMk/>
            <pc:sldMk cId="826718303" sldId="2147470826"/>
            <ac:spMk id="13" creationId="{52C48BD8-1E35-2813-F6B7-70C7CB9B5306}"/>
          </ac:spMkLst>
        </pc:spChg>
        <pc:spChg chg="add 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14" creationId="{257155CF-D812-6BF6-F57B-ABAE1EB0C8A8}"/>
          </ac:spMkLst>
        </pc:spChg>
        <pc:spChg chg="mod">
          <ac:chgData name="Gang Liu" userId="c4dd85b7-3634-4bda-801b-46e8dbbd0b49" providerId="ADAL" clId="{3B5A2D16-1C18-4FED-A5EF-D61AA4DFDF2C}" dt="2023-04-20T08:14:07.359" v="460"/>
          <ac:spMkLst>
            <pc:docMk/>
            <pc:sldMk cId="826718303" sldId="2147470826"/>
            <ac:spMk id="16" creationId="{4B13255D-AF73-35FC-E3B6-ED3E2F31F54D}"/>
          </ac:spMkLst>
        </pc:spChg>
        <pc:spChg chg="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18" creationId="{5320CDF6-EB4E-389A-AAAA-FBD76FE28EB6}"/>
          </ac:spMkLst>
        </pc:spChg>
        <pc:spChg chg="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19" creationId="{1DA8A577-A316-2165-46D9-6DDD1BF18F36}"/>
          </ac:spMkLst>
        </pc:spChg>
        <pc:spChg chg="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20" creationId="{830B9952-3781-912E-AD7C-E7AE2E830B73}"/>
          </ac:spMkLst>
        </pc:spChg>
        <pc:spChg chg="add mod">
          <ac:chgData name="Gang Liu" userId="c4dd85b7-3634-4bda-801b-46e8dbbd0b49" providerId="ADAL" clId="{3B5A2D16-1C18-4FED-A5EF-D61AA4DFDF2C}" dt="2023-04-20T08:13:34.961" v="438"/>
          <ac:spMkLst>
            <pc:docMk/>
            <pc:sldMk cId="826718303" sldId="2147470826"/>
            <ac:spMk id="24" creationId="{685A32DF-672D-9456-588C-134767D0E859}"/>
          </ac:spMkLst>
        </pc:spChg>
        <pc:spChg chg="add 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26" creationId="{A4A87747-68C7-85AE-A3C6-034225ECB9A2}"/>
          </ac:spMkLst>
        </pc:spChg>
        <pc:spChg chg="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29" creationId="{72DE38A5-C40F-B313-0369-CB573CAEB9C3}"/>
          </ac:spMkLst>
        </pc:spChg>
        <pc:spChg chg="add 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34" creationId="{FA16B485-3728-E948-B4AB-11F866854AA2}"/>
          </ac:spMkLst>
        </pc:spChg>
        <pc:spChg chg="add 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35" creationId="{C312ED45-3D5E-F384-437F-628B2030D7DF}"/>
          </ac:spMkLst>
        </pc:spChg>
        <pc:spChg chg="add 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36" creationId="{F2A14BE5-E00F-2B8A-EFB8-BE2024EED9B0}"/>
          </ac:spMkLst>
        </pc:spChg>
        <pc:spChg chg="add 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38" creationId="{64461102-A208-F118-08DE-D2679D5C5FE8}"/>
          </ac:spMkLst>
        </pc:spChg>
        <pc:spChg chg="add 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39" creationId="{32C22445-748B-AD1C-AB30-9466B51DD03C}"/>
          </ac:spMkLst>
        </pc:spChg>
        <pc:spChg chg="add 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40" creationId="{313FEC92-819E-E361-CA05-C4F46F715BC4}"/>
          </ac:spMkLst>
        </pc:spChg>
        <pc:spChg chg="add 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41" creationId="{B4489820-920A-75AE-CCBD-E88371EBF450}"/>
          </ac:spMkLst>
        </pc:spChg>
        <pc:spChg chg="add 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43" creationId="{370CBF3E-4E93-851A-6701-B0D28B28E1D0}"/>
          </ac:spMkLst>
        </pc:spChg>
        <pc:spChg chg="add 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44" creationId="{CD0DB7D0-36AE-3E86-D503-9D906644F9AC}"/>
          </ac:spMkLst>
        </pc:spChg>
        <pc:spChg chg="add 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45" creationId="{3CA16B31-01DD-88DA-7D83-C4D33BC930B1}"/>
          </ac:spMkLst>
        </pc:spChg>
        <pc:spChg chg="add 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46" creationId="{E5653524-E743-0CC6-AA58-29F562994407}"/>
          </ac:spMkLst>
        </pc:spChg>
        <pc:spChg chg="add mod">
          <ac:chgData name="Gang Liu" userId="c4dd85b7-3634-4bda-801b-46e8dbbd0b49" providerId="ADAL" clId="{3B5A2D16-1C18-4FED-A5EF-D61AA4DFDF2C}" dt="2023-04-20T08:13:53.701" v="457"/>
          <ac:spMkLst>
            <pc:docMk/>
            <pc:sldMk cId="826718303" sldId="2147470826"/>
            <ac:spMk id="49" creationId="{EB5865AE-FCD4-FA81-97E3-242A93943622}"/>
          </ac:spMkLst>
        </pc:spChg>
        <pc:spChg chg="add mod">
          <ac:chgData name="Gang Liu" userId="c4dd85b7-3634-4bda-801b-46e8dbbd0b49" providerId="ADAL" clId="{3B5A2D16-1C18-4FED-A5EF-D61AA4DFDF2C}" dt="2023-04-20T08:13:49.179" v="452"/>
          <ac:spMkLst>
            <pc:docMk/>
            <pc:sldMk cId="826718303" sldId="2147470826"/>
            <ac:spMk id="50" creationId="{60ABE7FA-B596-D2F0-040B-9EB9B5F14733}"/>
          </ac:spMkLst>
        </pc:spChg>
        <pc:spChg chg="add 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51" creationId="{F9FD876A-02E7-13CC-8FB0-CDAD26ECAAFD}"/>
          </ac:spMkLst>
        </pc:spChg>
        <pc:spChg chg="add 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52" creationId="{FA89A156-F186-B572-D89B-34DBEAA4B416}"/>
          </ac:spMkLst>
        </pc:spChg>
        <pc:spChg chg="add 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53" creationId="{58C0BEB0-0EEF-1D6D-72DA-7AB7B558B931}"/>
          </ac:spMkLst>
        </pc:spChg>
        <pc:spChg chg="add 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54" creationId="{5B3DD2E9-B87E-B105-3F67-B2FA310FC3A7}"/>
          </ac:spMkLst>
        </pc:spChg>
        <pc:spChg chg="add 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57" creationId="{A36511CA-94AC-0C55-EBA2-8E1A3EB96954}"/>
          </ac:spMkLst>
        </pc:spChg>
        <pc:spChg chg="add mod">
          <ac:chgData name="Gang Liu" userId="c4dd85b7-3634-4bda-801b-46e8dbbd0b49" providerId="ADAL" clId="{3B5A2D16-1C18-4FED-A5EF-D61AA4DFDF2C}" dt="2023-04-20T08:13:09.075" v="427"/>
          <ac:spMkLst>
            <pc:docMk/>
            <pc:sldMk cId="826718303" sldId="2147470826"/>
            <ac:spMk id="58" creationId="{1B406C04-1DD3-5D06-C37B-3146EE22648C}"/>
          </ac:spMkLst>
        </pc:spChg>
        <pc:grpChg chg="del">
          <ac:chgData name="Gang Liu" userId="c4dd85b7-3634-4bda-801b-46e8dbbd0b49" providerId="ADAL" clId="{3B5A2D16-1C18-4FED-A5EF-D61AA4DFDF2C}" dt="2023-04-20T08:04:41.724" v="425" actId="478"/>
          <ac:grpSpMkLst>
            <pc:docMk/>
            <pc:sldMk cId="826718303" sldId="2147470826"/>
            <ac:grpSpMk id="7" creationId="{1B00C650-6A6D-05F6-58AF-208C08F37F1B}"/>
          </ac:grpSpMkLst>
        </pc:grpChg>
        <pc:grpChg chg="add mod">
          <ac:chgData name="Gang Liu" userId="c4dd85b7-3634-4bda-801b-46e8dbbd0b49" providerId="ADAL" clId="{3B5A2D16-1C18-4FED-A5EF-D61AA4DFDF2C}" dt="2023-04-20T08:13:09.075" v="427"/>
          <ac:grpSpMkLst>
            <pc:docMk/>
            <pc:sldMk cId="826718303" sldId="2147470826"/>
            <ac:grpSpMk id="15" creationId="{BBDF5625-0386-ECA4-0AA6-36747A54BD14}"/>
          </ac:grpSpMkLst>
        </pc:grpChg>
        <pc:grpChg chg="mod">
          <ac:chgData name="Gang Liu" userId="c4dd85b7-3634-4bda-801b-46e8dbbd0b49" providerId="ADAL" clId="{3B5A2D16-1C18-4FED-A5EF-D61AA4DFDF2C}" dt="2023-04-20T08:13:09.075" v="427"/>
          <ac:grpSpMkLst>
            <pc:docMk/>
            <pc:sldMk cId="826718303" sldId="2147470826"/>
            <ac:grpSpMk id="17" creationId="{0D0822E0-3F23-1458-E0E1-8FF8A3EB4AC0}"/>
          </ac:grpSpMkLst>
        </pc:grpChg>
        <pc:grpChg chg="add mod">
          <ac:chgData name="Gang Liu" userId="c4dd85b7-3634-4bda-801b-46e8dbbd0b49" providerId="ADAL" clId="{3B5A2D16-1C18-4FED-A5EF-D61AA4DFDF2C}" dt="2023-04-20T08:13:09.075" v="427"/>
          <ac:grpSpMkLst>
            <pc:docMk/>
            <pc:sldMk cId="826718303" sldId="2147470826"/>
            <ac:grpSpMk id="28" creationId="{88187FD3-970E-B6C9-FA33-29B18A6EB55A}"/>
          </ac:grpSpMkLst>
        </pc:grpChg>
        <pc:grpChg chg="add mod">
          <ac:chgData name="Gang Liu" userId="c4dd85b7-3634-4bda-801b-46e8dbbd0b49" providerId="ADAL" clId="{3B5A2D16-1C18-4FED-A5EF-D61AA4DFDF2C}" dt="2023-04-20T08:13:09.075" v="427"/>
          <ac:grpSpMkLst>
            <pc:docMk/>
            <pc:sldMk cId="826718303" sldId="2147470826"/>
            <ac:grpSpMk id="31" creationId="{05D093EA-6DE9-9C6E-0DB3-C5ECE6F05C79}"/>
          </ac:grpSpMkLst>
        </pc:grpChg>
        <pc:picChg chg="add mod">
          <ac:chgData name="Gang Liu" userId="c4dd85b7-3634-4bda-801b-46e8dbbd0b49" providerId="ADAL" clId="{3B5A2D16-1C18-4FED-A5EF-D61AA4DFDF2C}" dt="2023-04-20T08:13:09.075" v="427"/>
          <ac:picMkLst>
            <pc:docMk/>
            <pc:sldMk cId="826718303" sldId="2147470826"/>
            <ac:picMk id="10" creationId="{D7DFB0E3-BAAE-C6DC-5E0C-29039243E650}"/>
          </ac:picMkLst>
        </pc:picChg>
        <pc:picChg chg="add mod">
          <ac:chgData name="Gang Liu" userId="c4dd85b7-3634-4bda-801b-46e8dbbd0b49" providerId="ADAL" clId="{3B5A2D16-1C18-4FED-A5EF-D61AA4DFDF2C}" dt="2023-04-20T08:13:09.075" v="427"/>
          <ac:picMkLst>
            <pc:docMk/>
            <pc:sldMk cId="826718303" sldId="2147470826"/>
            <ac:picMk id="23" creationId="{EC5E5889-9046-12E3-FECC-B78169B50D91}"/>
          </ac:picMkLst>
        </pc:picChg>
        <pc:picChg chg="add mod">
          <ac:chgData name="Gang Liu" userId="c4dd85b7-3634-4bda-801b-46e8dbbd0b49" providerId="ADAL" clId="{3B5A2D16-1C18-4FED-A5EF-D61AA4DFDF2C}" dt="2023-04-20T08:13:09.075" v="427"/>
          <ac:picMkLst>
            <pc:docMk/>
            <pc:sldMk cId="826718303" sldId="2147470826"/>
            <ac:picMk id="25" creationId="{09610709-7E59-023C-B994-799C9A8B4CEE}"/>
          </ac:picMkLst>
        </pc:picChg>
        <pc:picChg chg="add mod">
          <ac:chgData name="Gang Liu" userId="c4dd85b7-3634-4bda-801b-46e8dbbd0b49" providerId="ADAL" clId="{3B5A2D16-1C18-4FED-A5EF-D61AA4DFDF2C}" dt="2023-04-20T08:13:09.075" v="427"/>
          <ac:picMkLst>
            <pc:docMk/>
            <pc:sldMk cId="826718303" sldId="2147470826"/>
            <ac:picMk id="27" creationId="{E5DBD3D5-2A88-6290-CCE0-1B1D5CC347E7}"/>
          </ac:picMkLst>
        </pc:picChg>
        <pc:picChg chg="mod">
          <ac:chgData name="Gang Liu" userId="c4dd85b7-3634-4bda-801b-46e8dbbd0b49" providerId="ADAL" clId="{3B5A2D16-1C18-4FED-A5EF-D61AA4DFDF2C}" dt="2023-04-20T08:13:09.075" v="427"/>
          <ac:picMkLst>
            <pc:docMk/>
            <pc:sldMk cId="826718303" sldId="2147470826"/>
            <ac:picMk id="30" creationId="{DAF57EB6-5518-0232-973B-E1FCECB21DE7}"/>
          </ac:picMkLst>
        </pc:picChg>
        <pc:picChg chg="mod">
          <ac:chgData name="Gang Liu" userId="c4dd85b7-3634-4bda-801b-46e8dbbd0b49" providerId="ADAL" clId="{3B5A2D16-1C18-4FED-A5EF-D61AA4DFDF2C}" dt="2023-04-20T08:13:09.075" v="427"/>
          <ac:picMkLst>
            <pc:docMk/>
            <pc:sldMk cId="826718303" sldId="2147470826"/>
            <ac:picMk id="32" creationId="{A5B48D30-EC3A-3AAF-F9BF-03F3D3E68FEE}"/>
          </ac:picMkLst>
        </pc:picChg>
        <pc:picChg chg="mod">
          <ac:chgData name="Gang Liu" userId="c4dd85b7-3634-4bda-801b-46e8dbbd0b49" providerId="ADAL" clId="{3B5A2D16-1C18-4FED-A5EF-D61AA4DFDF2C}" dt="2023-04-20T08:13:09.075" v="427"/>
          <ac:picMkLst>
            <pc:docMk/>
            <pc:sldMk cId="826718303" sldId="2147470826"/>
            <ac:picMk id="33" creationId="{5109D6A6-8A2A-2ADF-838F-3DC177B6AC7C}"/>
          </ac:picMkLst>
        </pc:picChg>
        <pc:cxnChg chg="mod">
          <ac:chgData name="Gang Liu" userId="c4dd85b7-3634-4bda-801b-46e8dbbd0b49" providerId="ADAL" clId="{3B5A2D16-1C18-4FED-A5EF-D61AA4DFDF2C}" dt="2023-04-20T08:13:09.075" v="427"/>
          <ac:cxnSpMkLst>
            <pc:docMk/>
            <pc:sldMk cId="826718303" sldId="2147470826"/>
            <ac:cxnSpMk id="21" creationId="{9CF1F14D-9CBC-C4D9-CCBD-BA49F9D0860E}"/>
          </ac:cxnSpMkLst>
        </pc:cxnChg>
        <pc:cxnChg chg="mod">
          <ac:chgData name="Gang Liu" userId="c4dd85b7-3634-4bda-801b-46e8dbbd0b49" providerId="ADAL" clId="{3B5A2D16-1C18-4FED-A5EF-D61AA4DFDF2C}" dt="2023-04-20T08:13:09.075" v="427"/>
          <ac:cxnSpMkLst>
            <pc:docMk/>
            <pc:sldMk cId="826718303" sldId="2147470826"/>
            <ac:cxnSpMk id="22" creationId="{716F370E-3E1C-2712-14E7-BD35D99C33E8}"/>
          </ac:cxnSpMkLst>
        </pc:cxnChg>
        <pc:cxnChg chg="add mod">
          <ac:chgData name="Gang Liu" userId="c4dd85b7-3634-4bda-801b-46e8dbbd0b49" providerId="ADAL" clId="{3B5A2D16-1C18-4FED-A5EF-D61AA4DFDF2C}" dt="2023-04-20T08:13:09.075" v="427"/>
          <ac:cxnSpMkLst>
            <pc:docMk/>
            <pc:sldMk cId="826718303" sldId="2147470826"/>
            <ac:cxnSpMk id="37" creationId="{26DE52BF-A774-9424-0EEC-A597530C37AB}"/>
          </ac:cxnSpMkLst>
        </pc:cxnChg>
        <pc:cxnChg chg="add mod">
          <ac:chgData name="Gang Liu" userId="c4dd85b7-3634-4bda-801b-46e8dbbd0b49" providerId="ADAL" clId="{3B5A2D16-1C18-4FED-A5EF-D61AA4DFDF2C}" dt="2023-04-20T08:13:09.075" v="427"/>
          <ac:cxnSpMkLst>
            <pc:docMk/>
            <pc:sldMk cId="826718303" sldId="2147470826"/>
            <ac:cxnSpMk id="42" creationId="{AF5DEDC2-A8D6-AF0A-9DF5-5AA079467810}"/>
          </ac:cxnSpMkLst>
        </pc:cxnChg>
        <pc:cxnChg chg="add mod">
          <ac:chgData name="Gang Liu" userId="c4dd85b7-3634-4bda-801b-46e8dbbd0b49" providerId="ADAL" clId="{3B5A2D16-1C18-4FED-A5EF-D61AA4DFDF2C}" dt="2023-04-20T08:13:09.075" v="427"/>
          <ac:cxnSpMkLst>
            <pc:docMk/>
            <pc:sldMk cId="826718303" sldId="2147470826"/>
            <ac:cxnSpMk id="47" creationId="{3E7D3AE6-92B4-EAB7-224E-52C958B8A6DE}"/>
          </ac:cxnSpMkLst>
        </pc:cxnChg>
        <pc:cxnChg chg="add mod">
          <ac:chgData name="Gang Liu" userId="c4dd85b7-3634-4bda-801b-46e8dbbd0b49" providerId="ADAL" clId="{3B5A2D16-1C18-4FED-A5EF-D61AA4DFDF2C}" dt="2023-04-20T08:13:09.075" v="427"/>
          <ac:cxnSpMkLst>
            <pc:docMk/>
            <pc:sldMk cId="826718303" sldId="2147470826"/>
            <ac:cxnSpMk id="48" creationId="{97E7C92D-65D8-2615-D760-BF2F4C59FCA3}"/>
          </ac:cxnSpMkLst>
        </pc:cxnChg>
        <pc:cxnChg chg="add mod">
          <ac:chgData name="Gang Liu" userId="c4dd85b7-3634-4bda-801b-46e8dbbd0b49" providerId="ADAL" clId="{3B5A2D16-1C18-4FED-A5EF-D61AA4DFDF2C}" dt="2023-04-20T08:13:09.075" v="427"/>
          <ac:cxnSpMkLst>
            <pc:docMk/>
            <pc:sldMk cId="826718303" sldId="2147470826"/>
            <ac:cxnSpMk id="55" creationId="{71C62E3E-4E96-28C7-32CB-F0A502E98FF2}"/>
          </ac:cxnSpMkLst>
        </pc:cxnChg>
        <pc:cxnChg chg="add mod">
          <ac:chgData name="Gang Liu" userId="c4dd85b7-3634-4bda-801b-46e8dbbd0b49" providerId="ADAL" clId="{3B5A2D16-1C18-4FED-A5EF-D61AA4DFDF2C}" dt="2023-04-20T08:13:09.075" v="427"/>
          <ac:cxnSpMkLst>
            <pc:docMk/>
            <pc:sldMk cId="826718303" sldId="2147470826"/>
            <ac:cxnSpMk id="56" creationId="{9A4F72C4-EC76-6B0A-A44D-C7F6B912AF09}"/>
          </ac:cxnSpMkLst>
        </pc:cxnChg>
      </pc:sldChg>
      <pc:sldChg chg="addSp delSp modSp new del mod">
        <pc:chgData name="Gang Liu" userId="c4dd85b7-3634-4bda-801b-46e8dbbd0b49" providerId="ADAL" clId="{3B5A2D16-1C18-4FED-A5EF-D61AA4DFDF2C}" dt="2023-04-20T08:23:45.970" v="481" actId="2696"/>
        <pc:sldMkLst>
          <pc:docMk/>
          <pc:sldMk cId="1272699273" sldId="2147470827"/>
        </pc:sldMkLst>
        <pc:spChg chg="del">
          <ac:chgData name="Gang Liu" userId="c4dd85b7-3634-4bda-801b-46e8dbbd0b49" providerId="ADAL" clId="{3B5A2D16-1C18-4FED-A5EF-D61AA4DFDF2C}" dt="2023-04-20T08:16:18.859" v="464" actId="478"/>
          <ac:spMkLst>
            <pc:docMk/>
            <pc:sldMk cId="1272699273" sldId="2147470827"/>
            <ac:spMk id="2" creationId="{A1AF5B3F-4183-395A-6C04-90954172C9C9}"/>
          </ac:spMkLst>
        </pc:spChg>
        <pc:spChg chg="add del mod">
          <ac:chgData name="Gang Liu" userId="c4dd85b7-3634-4bda-801b-46e8dbbd0b49" providerId="ADAL" clId="{3B5A2D16-1C18-4FED-A5EF-D61AA4DFDF2C}" dt="2023-04-20T08:16:10.775" v="463"/>
          <ac:spMkLst>
            <pc:docMk/>
            <pc:sldMk cId="1272699273" sldId="2147470827"/>
            <ac:spMk id="3" creationId="{389FED78-1263-B73B-12A6-FFCCFE835E21}"/>
          </ac:spMkLst>
        </pc:spChg>
        <pc:spChg chg="mod">
          <ac:chgData name="Gang Liu" userId="c4dd85b7-3634-4bda-801b-46e8dbbd0b49" providerId="ADAL" clId="{3B5A2D16-1C18-4FED-A5EF-D61AA4DFDF2C}" dt="2023-04-20T08:16:09.839" v="462"/>
          <ac:spMkLst>
            <pc:docMk/>
            <pc:sldMk cId="1272699273" sldId="2147470827"/>
            <ac:spMk id="5" creationId="{16246D03-2F7E-68A9-E568-94789B78702C}"/>
          </ac:spMkLst>
        </pc:spChg>
        <pc:spChg chg="add mod">
          <ac:chgData name="Gang Liu" userId="c4dd85b7-3634-4bda-801b-46e8dbbd0b49" providerId="ADAL" clId="{3B5A2D16-1C18-4FED-A5EF-D61AA4DFDF2C}" dt="2023-04-20T08:16:40.219" v="479"/>
          <ac:spMkLst>
            <pc:docMk/>
            <pc:sldMk cId="1272699273" sldId="2147470827"/>
            <ac:spMk id="7" creationId="{89F81585-4B04-61BF-17CD-C7CA1AD43434}"/>
          </ac:spMkLst>
        </pc:spChg>
        <pc:spChg chg="mod">
          <ac:chgData name="Gang Liu" userId="c4dd85b7-3634-4bda-801b-46e8dbbd0b49" providerId="ADAL" clId="{3B5A2D16-1C18-4FED-A5EF-D61AA4DFDF2C}" dt="2023-04-20T08:16:19.468" v="465"/>
          <ac:spMkLst>
            <pc:docMk/>
            <pc:sldMk cId="1272699273" sldId="2147470827"/>
            <ac:spMk id="9" creationId="{EE5CA95F-C20F-C07C-1CCC-1E16696FFB5C}"/>
          </ac:spMkLst>
        </pc:spChg>
        <pc:grpChg chg="add del mod">
          <ac:chgData name="Gang Liu" userId="c4dd85b7-3634-4bda-801b-46e8dbbd0b49" providerId="ADAL" clId="{3B5A2D16-1C18-4FED-A5EF-D61AA4DFDF2C}" dt="2023-04-20T08:16:10.775" v="463"/>
          <ac:grpSpMkLst>
            <pc:docMk/>
            <pc:sldMk cId="1272699273" sldId="2147470827"/>
            <ac:grpSpMk id="4" creationId="{A9E1056C-065A-07D8-EEAC-295B2C98CEF8}"/>
          </ac:grpSpMkLst>
        </pc:grpChg>
        <pc:grpChg chg="add del mod">
          <ac:chgData name="Gang Liu" userId="c4dd85b7-3634-4bda-801b-46e8dbbd0b49" providerId="ADAL" clId="{3B5A2D16-1C18-4FED-A5EF-D61AA4DFDF2C}" dt="2023-04-20T08:16:44.834" v="480" actId="478"/>
          <ac:grpSpMkLst>
            <pc:docMk/>
            <pc:sldMk cId="1272699273" sldId="2147470827"/>
            <ac:grpSpMk id="8" creationId="{AB022E29-3AA4-098D-1709-7BF655B184D2}"/>
          </ac:grpSpMkLst>
        </pc:grpChg>
        <pc:picChg chg="mod">
          <ac:chgData name="Gang Liu" userId="c4dd85b7-3634-4bda-801b-46e8dbbd0b49" providerId="ADAL" clId="{3B5A2D16-1C18-4FED-A5EF-D61AA4DFDF2C}" dt="2023-04-20T08:16:09.839" v="462"/>
          <ac:picMkLst>
            <pc:docMk/>
            <pc:sldMk cId="1272699273" sldId="2147470827"/>
            <ac:picMk id="6" creationId="{9993335E-3AE5-3FF4-71A0-EFB901A89DAC}"/>
          </ac:picMkLst>
        </pc:picChg>
        <pc:picChg chg="mod">
          <ac:chgData name="Gang Liu" userId="c4dd85b7-3634-4bda-801b-46e8dbbd0b49" providerId="ADAL" clId="{3B5A2D16-1C18-4FED-A5EF-D61AA4DFDF2C}" dt="2023-04-20T08:16:19.468" v="465"/>
          <ac:picMkLst>
            <pc:docMk/>
            <pc:sldMk cId="1272699273" sldId="2147470827"/>
            <ac:picMk id="10" creationId="{1A40F7AD-3C14-761B-205A-385F816A455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88CBCE6-D012-459A-8356-3376743445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3FDE6D-C288-4D24-911F-557A79D21A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6ECE7084-7924-4ACD-A491-71C8902220B5}" type="datetimeFigureOut">
              <a:rPr lang="en-US" smtClean="0">
                <a:latin typeface="Arial" panose="020B0604020202020204" pitchFamily="34" charset="0"/>
              </a:rPr>
              <a:t>8/21/2023</a:t>
            </a:fld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B32F02-4414-4D44-BA0C-8A566EB1966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792BF4-EA57-4414-91AE-50E93C683D2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8D2A3A1-6D19-40A9-AA3D-2D0A14E43CD4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0961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svg>
</file>

<file path=ppt/media/image42.png>
</file>

<file path=ppt/media/image43.png>
</file>

<file path=ppt/media/image44.sv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61.png>
</file>

<file path=ppt/media/image62.png>
</file>

<file path=ppt/media/image63.png>
</file>

<file path=ppt/media/image64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50469229-4DCC-4D4F-99E9-1378CDE5E56A}" type="datetimeFigureOut">
              <a:rPr lang="en-US" smtClean="0"/>
              <a:pPr/>
              <a:t>8/21/2023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6BA5BCC9-2D58-BC45-8057-F0927490CD1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721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https://aws.amazon.com/marketplace/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A5BCC9-2D58-BC45-8057-F0927490CD17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540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A5BCC9-2D58-BC45-8057-F0927490CD17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2224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A5BCC9-2D58-BC45-8057-F0927490CD17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2888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0050" y="387350"/>
            <a:ext cx="4651375" cy="26162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98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18" Type="http://schemas.openxmlformats.org/officeDocument/2006/relationships/image" Target="../media/image18.png"/><Relationship Id="rId3" Type="http://schemas.openxmlformats.org/officeDocument/2006/relationships/image" Target="../media/image3.png"/><Relationship Id="rId21" Type="http://schemas.openxmlformats.org/officeDocument/2006/relationships/image" Target="../media/image21.svg"/><Relationship Id="rId7" Type="http://schemas.openxmlformats.org/officeDocument/2006/relationships/image" Target="../media/image7.emf"/><Relationship Id="rId12" Type="http://schemas.openxmlformats.org/officeDocument/2006/relationships/image" Target="../media/image12.png"/><Relationship Id="rId17" Type="http://schemas.openxmlformats.org/officeDocument/2006/relationships/image" Target="../media/image17.svg"/><Relationship Id="rId2" Type="http://schemas.openxmlformats.org/officeDocument/2006/relationships/image" Target="../media/image2.jpg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11" Type="http://schemas.openxmlformats.org/officeDocument/2006/relationships/image" Target="../media/image11.svg"/><Relationship Id="rId5" Type="http://schemas.openxmlformats.org/officeDocument/2006/relationships/image" Target="../media/image5.png"/><Relationship Id="rId15" Type="http://schemas.openxmlformats.org/officeDocument/2006/relationships/image" Target="../media/image15.svg"/><Relationship Id="rId23" Type="http://schemas.openxmlformats.org/officeDocument/2006/relationships/image" Target="../media/image23.svg"/><Relationship Id="rId10" Type="http://schemas.openxmlformats.org/officeDocument/2006/relationships/image" Target="../media/image10.png"/><Relationship Id="rId19" Type="http://schemas.openxmlformats.org/officeDocument/2006/relationships/image" Target="../media/image19.svg"/><Relationship Id="rId4" Type="http://schemas.openxmlformats.org/officeDocument/2006/relationships/image" Target="../media/image4.svg"/><Relationship Id="rId9" Type="http://schemas.openxmlformats.org/officeDocument/2006/relationships/image" Target="../media/image9.svg"/><Relationship Id="rId14" Type="http://schemas.openxmlformats.org/officeDocument/2006/relationships/image" Target="../media/image14.png"/><Relationship Id="rId22" Type="http://schemas.openxmlformats.org/officeDocument/2006/relationships/image" Target="../media/image2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18" Type="http://schemas.openxmlformats.org/officeDocument/2006/relationships/image" Target="../media/image18.png"/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12" Type="http://schemas.openxmlformats.org/officeDocument/2006/relationships/image" Target="../media/image12.png"/><Relationship Id="rId17" Type="http://schemas.openxmlformats.org/officeDocument/2006/relationships/image" Target="../media/image17.svg"/><Relationship Id="rId2" Type="http://schemas.openxmlformats.org/officeDocument/2006/relationships/image" Target="../media/image2.jpg"/><Relationship Id="rId16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11" Type="http://schemas.openxmlformats.org/officeDocument/2006/relationships/image" Target="../media/image11.svg"/><Relationship Id="rId5" Type="http://schemas.openxmlformats.org/officeDocument/2006/relationships/image" Target="../media/image5.png"/><Relationship Id="rId15" Type="http://schemas.openxmlformats.org/officeDocument/2006/relationships/image" Target="../media/image15.svg"/><Relationship Id="rId10" Type="http://schemas.openxmlformats.org/officeDocument/2006/relationships/image" Target="../media/image10.png"/><Relationship Id="rId19" Type="http://schemas.openxmlformats.org/officeDocument/2006/relationships/image" Target="../media/image19.svg"/><Relationship Id="rId4" Type="http://schemas.openxmlformats.org/officeDocument/2006/relationships/image" Target="../media/image4.svg"/><Relationship Id="rId9" Type="http://schemas.openxmlformats.org/officeDocument/2006/relationships/image" Target="../media/image9.svg"/><Relationship Id="rId14" Type="http://schemas.openxmlformats.org/officeDocument/2006/relationships/image" Target="../media/image1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3" Type="http://schemas.openxmlformats.org/officeDocument/2006/relationships/image" Target="../media/image4.sv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" Type="http://schemas.openxmlformats.org/officeDocument/2006/relationships/image" Target="../media/image3.png"/><Relationship Id="rId16" Type="http://schemas.openxmlformats.org/officeDocument/2006/relationships/image" Target="../media/image17.sv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emf"/><Relationship Id="rId11" Type="http://schemas.openxmlformats.org/officeDocument/2006/relationships/image" Target="../media/image12.png"/><Relationship Id="rId5" Type="http://schemas.openxmlformats.org/officeDocument/2006/relationships/image" Target="../media/image6.svg"/><Relationship Id="rId15" Type="http://schemas.openxmlformats.org/officeDocument/2006/relationships/image" Target="../media/image16.png"/><Relationship Id="rId10" Type="http://schemas.openxmlformats.org/officeDocument/2006/relationships/image" Target="../media/image11.sv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sv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svg"/><Relationship Id="rId18" Type="http://schemas.openxmlformats.org/officeDocument/2006/relationships/image" Target="../media/image1.emf"/><Relationship Id="rId3" Type="http://schemas.openxmlformats.org/officeDocument/2006/relationships/image" Target="../media/image4.svg"/><Relationship Id="rId7" Type="http://schemas.openxmlformats.org/officeDocument/2006/relationships/image" Target="../media/image9.svg"/><Relationship Id="rId12" Type="http://schemas.openxmlformats.org/officeDocument/2006/relationships/image" Target="../media/image14.png"/><Relationship Id="rId17" Type="http://schemas.openxmlformats.org/officeDocument/2006/relationships/image" Target="../media/image19.svg"/><Relationship Id="rId2" Type="http://schemas.openxmlformats.org/officeDocument/2006/relationships/image" Target="../media/image3.png"/><Relationship Id="rId16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6.svg"/><Relationship Id="rId15" Type="http://schemas.openxmlformats.org/officeDocument/2006/relationships/image" Target="../media/image17.svg"/><Relationship Id="rId10" Type="http://schemas.openxmlformats.org/officeDocument/2006/relationships/image" Target="../media/image12.png"/><Relationship Id="rId4" Type="http://schemas.openxmlformats.org/officeDocument/2006/relationships/image" Target="../media/image5.png"/><Relationship Id="rId9" Type="http://schemas.openxmlformats.org/officeDocument/2006/relationships/image" Target="../media/image11.svg"/><Relationship Id="rId14" Type="http://schemas.openxmlformats.org/officeDocument/2006/relationships/image" Target="../media/image16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svg"/><Relationship Id="rId18" Type="http://schemas.openxmlformats.org/officeDocument/2006/relationships/image" Target="../media/image1.emf"/><Relationship Id="rId3" Type="http://schemas.openxmlformats.org/officeDocument/2006/relationships/image" Target="../media/image4.svg"/><Relationship Id="rId7" Type="http://schemas.openxmlformats.org/officeDocument/2006/relationships/image" Target="../media/image9.svg"/><Relationship Id="rId12" Type="http://schemas.openxmlformats.org/officeDocument/2006/relationships/image" Target="../media/image14.png"/><Relationship Id="rId17" Type="http://schemas.openxmlformats.org/officeDocument/2006/relationships/image" Target="../media/image19.svg"/><Relationship Id="rId2" Type="http://schemas.openxmlformats.org/officeDocument/2006/relationships/image" Target="../media/image3.png"/><Relationship Id="rId16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6.svg"/><Relationship Id="rId15" Type="http://schemas.openxmlformats.org/officeDocument/2006/relationships/image" Target="../media/image17.svg"/><Relationship Id="rId10" Type="http://schemas.openxmlformats.org/officeDocument/2006/relationships/image" Target="../media/image12.png"/><Relationship Id="rId4" Type="http://schemas.openxmlformats.org/officeDocument/2006/relationships/image" Target="../media/image5.png"/><Relationship Id="rId9" Type="http://schemas.openxmlformats.org/officeDocument/2006/relationships/image" Target="../media/image11.svg"/><Relationship Id="rId14" Type="http://schemas.openxmlformats.org/officeDocument/2006/relationships/image" Target="../media/image16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 descr="A picture containing sky, outdoor, city&#10;&#10;Description automatically generated">
            <a:extLst>
              <a:ext uri="{FF2B5EF4-FFF2-40B4-BE49-F238E27FC236}">
                <a16:creationId xmlns:a16="http://schemas.microsoft.com/office/drawing/2014/main" id="{F0133207-6BA6-EC44-8BC3-6E2FC55327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270000"/>
            <a:ext cx="12192000" cy="81280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1A0AF21E-6E42-1446-A3B3-627042D484E8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1">
              <a:alpha val="8481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35F4353D-274D-CF4C-985E-80B7978244B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65209" y="5936829"/>
            <a:ext cx="549221" cy="549221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2C6D7519-0D1E-7141-8A3C-B799CA53A6C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45645" y="5648137"/>
            <a:ext cx="2788351" cy="11266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4DF215-05E9-C34F-BE5C-C015F18DBE2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945645" y="2133014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5000" b="1" spc="0" baseline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/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76AD153-009B-2E45-A49D-691F05FBF793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2104141" y="1395051"/>
            <a:ext cx="2557346" cy="29263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2399831-91D8-E44E-B9A4-BD1C72B21893}"/>
              </a:ext>
            </a:extLst>
          </p:cNvPr>
          <p:cNvCxnSpPr>
            <a:cxnSpLocks/>
          </p:cNvCxnSpPr>
          <p:nvPr userDrawn="1"/>
        </p:nvCxnSpPr>
        <p:spPr>
          <a:xfrm>
            <a:off x="5128890" y="1158249"/>
            <a:ext cx="0" cy="74765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phic 8">
            <a:extLst>
              <a:ext uri="{FF2B5EF4-FFF2-40B4-BE49-F238E27FC236}">
                <a16:creationId xmlns:a16="http://schemas.microsoft.com/office/drawing/2014/main" id="{1DE57E72-FB85-E045-AAEF-D10A37F28B8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541833" y="4246279"/>
            <a:ext cx="5223441" cy="5223441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6F00F954-9E36-734A-9FBD-72A580AA2507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257371" y="-934629"/>
            <a:ext cx="1869257" cy="1869257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411E4B46-981B-5340-B332-785B72740E2A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-1189205" y="2336129"/>
            <a:ext cx="2378410" cy="2378410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B6BFEB5D-136A-6345-8204-C21F2042C63C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057969" y="5248100"/>
            <a:ext cx="800073" cy="800073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3042B6EC-1DC9-4943-9A02-56E92811ED13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1206335" y="1541903"/>
            <a:ext cx="105524" cy="1534890"/>
          </a:xfrm>
          <a:prstGeom prst="rect">
            <a:avLst/>
          </a:prstGeom>
        </p:spPr>
      </p:pic>
      <p:pic>
        <p:nvPicPr>
          <p:cNvPr id="36" name="Graphic 35">
            <a:extLst>
              <a:ext uri="{FF2B5EF4-FFF2-40B4-BE49-F238E27FC236}">
                <a16:creationId xmlns:a16="http://schemas.microsoft.com/office/drawing/2014/main" id="{5029EABA-6625-3041-B1D2-3B418046A966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9764615" y="3806163"/>
            <a:ext cx="1547244" cy="10637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B2DC717-B2CE-7B4D-A485-6D28036B7B12}"/>
              </a:ext>
            </a:extLst>
          </p:cNvPr>
          <p:cNvGrpSpPr/>
          <p:nvPr userDrawn="1"/>
        </p:nvGrpSpPr>
        <p:grpSpPr>
          <a:xfrm>
            <a:off x="5596294" y="1223968"/>
            <a:ext cx="2927343" cy="616219"/>
            <a:chOff x="5596294" y="1209443"/>
            <a:chExt cx="2927343" cy="616219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99F20DE-7C96-0241-96E6-D21ED8A6798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rcRect/>
            <a:stretch/>
          </p:blipFill>
          <p:spPr>
            <a:xfrm>
              <a:off x="5596294" y="1209443"/>
              <a:ext cx="1727164" cy="215896"/>
            </a:xfrm>
            <a:prstGeom prst="rect">
              <a:avLst/>
            </a:prstGeom>
          </p:spPr>
        </p:pic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B652FDFA-D005-B842-A011-57E71252150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5596294" y="1509849"/>
              <a:ext cx="2927343" cy="3158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59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FB58AD4-B5F7-C348-B8E3-10DC77F1F9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69986" y="914400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E67C004-B424-AE42-A574-D6412A04A6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986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8935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141C5-CA5A-D043-831B-6BAF84ED2D8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265778" y="1700784"/>
            <a:ext cx="10841372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200" baseline="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1800" baseline="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F093C5B-1855-FE4C-86A4-0F32F69CE0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5778" y="17607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8589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1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141C5-CA5A-D043-831B-6BAF84ED2D8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253744" y="1602429"/>
            <a:ext cx="10841372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2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E3162B4C-8AAC-054A-8207-7F3B050AE65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4078" y="902276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5DD4CF1-882B-EA45-BAB0-DC78082DF9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7952" y="178123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861027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94A426B-0D0E-49BD-B9AF-389607EB3C9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9986" y="1292482"/>
            <a:ext cx="10831293" cy="438308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spcAft>
                <a:spcPts val="1000"/>
              </a:spcAft>
              <a:buNone/>
              <a:defRPr sz="21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spcBef>
                <a:spcPts val="1200"/>
              </a:spcBef>
              <a:spcAft>
                <a:spcPts val="1000"/>
              </a:spcAft>
              <a:buNone/>
              <a:defRPr sz="2100"/>
            </a:lvl2pPr>
            <a:lvl3pPr marL="914400" indent="0">
              <a:spcBef>
                <a:spcPts val="1200"/>
              </a:spcBef>
              <a:spcAft>
                <a:spcPts val="1000"/>
              </a:spcAft>
              <a:buNone/>
              <a:defRPr sz="2100"/>
            </a:lvl3pPr>
            <a:lvl4pPr marL="1371600" indent="0">
              <a:spcBef>
                <a:spcPts val="1200"/>
              </a:spcBef>
              <a:spcAft>
                <a:spcPts val="1000"/>
              </a:spcAft>
              <a:buNone/>
              <a:defRPr sz="2100"/>
            </a:lvl4pPr>
            <a:lvl5pPr marL="1828800" indent="0">
              <a:spcBef>
                <a:spcPts val="1200"/>
              </a:spcBef>
              <a:spcAft>
                <a:spcPts val="1000"/>
              </a:spcAft>
              <a:buNone/>
              <a:defRPr sz="21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exercitation.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exercitation.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9D802AB-3C2E-3944-BC7A-D225AD2991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986" y="17607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477653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No Bullets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94A426B-0D0E-49BD-B9AF-389607EB3C9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9731" y="1745431"/>
            <a:ext cx="10831293" cy="438308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spcAft>
                <a:spcPts val="1000"/>
              </a:spcAft>
              <a:buNone/>
              <a:defRPr sz="21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spcBef>
                <a:spcPts val="1200"/>
              </a:spcBef>
              <a:spcAft>
                <a:spcPts val="1000"/>
              </a:spcAft>
              <a:buNone/>
              <a:defRPr sz="2100"/>
            </a:lvl2pPr>
            <a:lvl3pPr marL="914400" indent="0">
              <a:spcBef>
                <a:spcPts val="1200"/>
              </a:spcBef>
              <a:spcAft>
                <a:spcPts val="1000"/>
              </a:spcAft>
              <a:buNone/>
              <a:defRPr sz="2100"/>
            </a:lvl3pPr>
            <a:lvl4pPr marL="1371600" indent="0">
              <a:spcBef>
                <a:spcPts val="1200"/>
              </a:spcBef>
              <a:spcAft>
                <a:spcPts val="1000"/>
              </a:spcAft>
              <a:buNone/>
              <a:defRPr sz="2100"/>
            </a:lvl4pPr>
            <a:lvl5pPr marL="1828800" indent="0">
              <a:spcBef>
                <a:spcPts val="1200"/>
              </a:spcBef>
              <a:spcAft>
                <a:spcPts val="1000"/>
              </a:spcAft>
              <a:buNone/>
              <a:defRPr sz="21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exercitation.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exercitation.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.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B06A5158-AF52-2D44-853D-646A374584A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71923" y="908461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F36E4B0-858A-464B-BACD-6EA6E69CE5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3860" y="17813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4198621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141C5-CA5A-D043-831B-6BAF84ED2D8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42900" y="1368277"/>
            <a:ext cx="5181600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8922C6-1D6C-AB44-BECA-39EC9E894D6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82751" y="1368277"/>
            <a:ext cx="5181600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F801CD6-4A94-4C4B-A0FC-9BD594810F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5774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-15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4263815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141C5-CA5A-D043-831B-6BAF84ED2D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2900" y="1095994"/>
            <a:ext cx="5288062" cy="35946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0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ts val="2600"/>
              </a:lnSpc>
              <a:defRPr sz="1600"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8922C6-1D6C-AB44-BECA-39EC9E894D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095994"/>
            <a:ext cx="5278918" cy="35946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0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ts val="2600"/>
              </a:lnSpc>
              <a:defRPr sz="1600"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7C0A4E-F0F5-BE4B-A4E2-B30FB22DBFB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2900" y="4787232"/>
            <a:ext cx="5284787" cy="8556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dirty="0"/>
              <a:t>Brief caption or descriptive statement</a:t>
            </a:r>
          </a:p>
          <a:p>
            <a:pPr lvl="0"/>
            <a:r>
              <a:rPr lang="en-US" dirty="0"/>
              <a:t>Relating to picture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0F1D633-E4A8-504F-A385-0A6D0310CE0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72201" y="4787232"/>
            <a:ext cx="5286755" cy="8556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dirty="0"/>
              <a:t>Brief caption or descriptive statement</a:t>
            </a:r>
          </a:p>
          <a:p>
            <a:pPr lvl="0"/>
            <a:r>
              <a:rPr lang="en-US" dirty="0"/>
              <a:t>Relating to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807AB88-3644-1844-A794-FF7AAC04FE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2496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404760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335BB-2964-344F-B83D-44BDDABCA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2900" y="1298455"/>
            <a:ext cx="5373198" cy="82391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9C4B78-4F24-244A-AF91-2CE9B5EFFCA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2901" y="2185423"/>
            <a:ext cx="5391484" cy="368458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CE70E2-69C2-0143-9D3A-18C5F025E4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98455"/>
            <a:ext cx="5277612" cy="82391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AFB09C-3870-2A4D-A9D8-F70837E4501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185423"/>
            <a:ext cx="5277612" cy="368458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BF31105-680A-9249-8E56-4756C2B56E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7950" y="177240"/>
            <a:ext cx="10837164" cy="70270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416615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141C5-CA5A-D043-831B-6BAF84ED2D8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42900" y="1427652"/>
            <a:ext cx="3473450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600"/>
              </a:spcBef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8922C6-1D6C-AB44-BECA-39EC9E894D6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60862" y="1427652"/>
            <a:ext cx="3473450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600"/>
              </a:spcBef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F2B631D9-C77C-824C-BCBE-8B7BFAF111D9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8378824" y="1427652"/>
            <a:ext cx="3470276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600"/>
              </a:spcBef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5349099-3202-9F41-8EA2-06AD569257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3483" y="17607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372393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, heading,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335BB-2964-344F-B83D-44BDDABCA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2900" y="1512205"/>
            <a:ext cx="3569033" cy="82296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9C4B78-4F24-244A-AF91-2CE9B5EFFCA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2900" y="2399173"/>
            <a:ext cx="3569033" cy="399472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000"/>
              </a:lnSpc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ts val="2000"/>
              </a:lnSpc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F4EE19DC-8D4E-D341-8AA8-3FB30FDC4F26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307399" y="1512205"/>
            <a:ext cx="3573117" cy="82296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A2BD903-D929-C24D-98CA-F0E2548FB58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309441" y="2399173"/>
            <a:ext cx="3573117" cy="399472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000"/>
              </a:lnSpc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ts val="2000"/>
              </a:lnSpc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E4048257-3ABC-6D48-888B-07E54907D07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275983" y="1535955"/>
            <a:ext cx="3573117" cy="82296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DD2C53F7-B3F3-6E4E-8CD8-FE8394323B47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275983" y="2399173"/>
            <a:ext cx="3573117" cy="399472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000"/>
              </a:lnSpc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ts val="2000"/>
              </a:lnSpc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42E9CA0C-3C26-4A44-8287-9C4E9B9334E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69986" y="886496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E75FDCE-C8AA-944B-9C9F-5382FE6BE5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986" y="160042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9039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 descr="A picture containing sky, outdoor, city&#10;&#10;Description automatically generated">
            <a:extLst>
              <a:ext uri="{FF2B5EF4-FFF2-40B4-BE49-F238E27FC236}">
                <a16:creationId xmlns:a16="http://schemas.microsoft.com/office/drawing/2014/main" id="{F0133207-6BA6-EC44-8BC3-6E2FC55327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270000"/>
            <a:ext cx="12192000" cy="81280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1A0AF21E-6E42-1446-A3B3-627042D484E8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1">
              <a:alpha val="8481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35F4353D-274D-CF4C-985E-80B7978244B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4593" y="5936829"/>
            <a:ext cx="549221" cy="549221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2C6D7519-0D1E-7141-8A3C-B799CA53A6C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204971" y="5648137"/>
            <a:ext cx="2788351" cy="11266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4DF215-05E9-C34F-BE5C-C015F18DBE2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945645" y="2133014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5000" b="1" spc="0" baseline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/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DC2342-CB09-EB43-9AE5-CFFC37C9911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945645" y="3860361"/>
            <a:ext cx="7596188" cy="83012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000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 Lorem Ipsum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76AD153-009B-2E45-A49D-691F05FBF793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2104141" y="1102325"/>
            <a:ext cx="2557346" cy="29263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2399831-91D8-E44E-B9A4-BD1C72B21893}"/>
              </a:ext>
            </a:extLst>
          </p:cNvPr>
          <p:cNvCxnSpPr>
            <a:cxnSpLocks/>
          </p:cNvCxnSpPr>
          <p:nvPr userDrawn="1"/>
        </p:nvCxnSpPr>
        <p:spPr>
          <a:xfrm>
            <a:off x="5128890" y="865523"/>
            <a:ext cx="0" cy="74765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phic 8">
            <a:extLst>
              <a:ext uri="{FF2B5EF4-FFF2-40B4-BE49-F238E27FC236}">
                <a16:creationId xmlns:a16="http://schemas.microsoft.com/office/drawing/2014/main" id="{1DE57E72-FB85-E045-AAEF-D10A37F28B8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541833" y="4246279"/>
            <a:ext cx="5223441" cy="5223441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6F00F954-9E36-734A-9FBD-72A580AA2507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257371" y="-934629"/>
            <a:ext cx="1869257" cy="1869257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411E4B46-981B-5340-B332-785B72740E2A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-1189205" y="2336129"/>
            <a:ext cx="2378410" cy="2378410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B6BFEB5D-136A-6345-8204-C21F2042C63C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622194" y="5248100"/>
            <a:ext cx="800073" cy="800073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3042B6EC-1DC9-4943-9A02-56E92811ED13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1206335" y="1541903"/>
            <a:ext cx="105524" cy="1534890"/>
          </a:xfrm>
          <a:prstGeom prst="rect">
            <a:avLst/>
          </a:prstGeom>
        </p:spPr>
      </p:pic>
      <p:pic>
        <p:nvPicPr>
          <p:cNvPr id="36" name="Graphic 35">
            <a:extLst>
              <a:ext uri="{FF2B5EF4-FFF2-40B4-BE49-F238E27FC236}">
                <a16:creationId xmlns:a16="http://schemas.microsoft.com/office/drawing/2014/main" id="{5029EABA-6625-3041-B1D2-3B418046A966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9764615" y="3806163"/>
            <a:ext cx="1547244" cy="106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574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FCEF4AC-497F-6740-AF4C-F4E7F5B8A7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2900" y="1333501"/>
            <a:ext cx="7100887" cy="45501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AD0FC58-C2A0-D94B-B6DA-C2E33F4259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991475" y="1333502"/>
            <a:ext cx="3568284" cy="45501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2000" dirty="0"/>
              <a:t>Brief caption or descriptive</a:t>
            </a:r>
          </a:p>
          <a:p>
            <a:pPr lvl="0"/>
            <a:r>
              <a:rPr lang="en-US" sz="2000" dirty="0"/>
              <a:t>Statement relating to picture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62627CF-1723-9E45-A613-85EF01ABBD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0571" y="17607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25660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FCEF4AC-497F-6740-AF4C-F4E7F5B8A7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1662" y="1333500"/>
            <a:ext cx="5284052" cy="36017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41FA6D0-835B-D64B-A6E9-EB320408D70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0" y="1333500"/>
            <a:ext cx="5291267" cy="36165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CDA9026-475B-C846-B13C-BE18FA354E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2900" y="5056551"/>
            <a:ext cx="5284052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1800" dirty="0"/>
              <a:t>Brief caption or descriptive statement relating </a:t>
            </a:r>
            <a:br>
              <a:rPr lang="en-US" sz="1800" dirty="0"/>
            </a:br>
            <a:r>
              <a:rPr lang="en-US" sz="1800" dirty="0"/>
              <a:t>to picture</a:t>
            </a:r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93662F84-B0B5-9A45-B477-D6B88CC0926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72200" y="5056551"/>
            <a:ext cx="5291267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1800" dirty="0"/>
              <a:t>Brief caption or descriptive statement relating </a:t>
            </a:r>
            <a:br>
              <a:rPr lang="en-US" sz="1800" dirty="0"/>
            </a:br>
            <a:r>
              <a:rPr lang="en-US" sz="1800" dirty="0"/>
              <a:t>to picture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82DFD54-B03A-4348-B94D-609E2D0ED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1885" y="159404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840513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>
          <p15:clr>
            <a:srgbClr val="FBAE40"/>
          </p15:clr>
        </p15:guide>
        <p15:guide id="2" pos="45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FCEF4AC-497F-6740-AF4C-F4E7F5B8A7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2900" y="1700783"/>
            <a:ext cx="3468945" cy="3234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CDA9026-475B-C846-B13C-BE18FA354E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7404" y="5056552"/>
            <a:ext cx="3473450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1800" dirty="0"/>
              <a:t>Brief caption or descriptive statement relating to picture</a:t>
            </a:r>
            <a:endParaRPr lang="en-US" dirty="0"/>
          </a:p>
        </p:txBody>
      </p:sp>
      <p:sp>
        <p:nvSpPr>
          <p:cNvPr id="12" name="Picture Placeholder 6">
            <a:extLst>
              <a:ext uri="{FF2B5EF4-FFF2-40B4-BE49-F238E27FC236}">
                <a16:creationId xmlns:a16="http://schemas.microsoft.com/office/drawing/2014/main" id="{E29608CA-13F2-424A-983D-EF48D52663D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366862" y="1700783"/>
            <a:ext cx="3471861" cy="3234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B79A963-562D-E543-9F8B-E434F10ED70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377238" y="1700783"/>
            <a:ext cx="3471862" cy="3234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62793B-8197-B643-B782-F262E1B1EAF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366862" y="5056552"/>
            <a:ext cx="3465863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1800" dirty="0"/>
              <a:t>Brief caption or descriptive statement relating to picture</a:t>
            </a:r>
            <a:endParaRPr lang="en-US" dirty="0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7BDA6846-9778-CB4D-9D85-1FD107D64C1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7238" y="5056552"/>
            <a:ext cx="3471862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1800" dirty="0"/>
              <a:t>Brief caption or descriptive statement relating to picture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D54B301-8192-D743-AD47-28BE4110A5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166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924284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>
          <p15:clr>
            <a:srgbClr val="FBAE40"/>
          </p15:clr>
        </p15:guide>
        <p15:guide id="2" pos="456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ictures with C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FCEF4AC-497F-6740-AF4C-F4E7F5B8A7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2900" y="1700784"/>
            <a:ext cx="2531227" cy="2627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B486807-DA1D-D048-90AB-E2822BD41C5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" y="4449079"/>
            <a:ext cx="2531227" cy="85725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dirty="0"/>
              <a:t>Brief caption or descriptive statement relating to picture</a:t>
            </a:r>
            <a:endParaRPr lang="en-US" dirty="0"/>
          </a:p>
        </p:txBody>
      </p:sp>
      <p:sp>
        <p:nvSpPr>
          <p:cNvPr id="19" name="Picture Placeholder 6">
            <a:extLst>
              <a:ext uri="{FF2B5EF4-FFF2-40B4-BE49-F238E27FC236}">
                <a16:creationId xmlns:a16="http://schemas.microsoft.com/office/drawing/2014/main" id="{6D5BD184-0386-3544-B7D9-244C594525D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26268" y="1700784"/>
            <a:ext cx="2531227" cy="2627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84B1B318-FBD7-8E43-86FD-EEC72A8A9C9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21346" y="4449079"/>
            <a:ext cx="2541070" cy="85725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dirty="0"/>
              <a:t>Brief caption or descriptive statement relating to picture</a:t>
            </a:r>
            <a:endParaRPr lang="en-US" dirty="0"/>
          </a:p>
        </p:txBody>
      </p:sp>
      <p:sp>
        <p:nvSpPr>
          <p:cNvPr id="21" name="Picture Placeholder 6">
            <a:extLst>
              <a:ext uri="{FF2B5EF4-FFF2-40B4-BE49-F238E27FC236}">
                <a16:creationId xmlns:a16="http://schemas.microsoft.com/office/drawing/2014/main" id="{C1820232-91B0-CF47-8C24-E93695570F4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309636" y="1700784"/>
            <a:ext cx="2531227" cy="2627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41CF3CBF-8AC0-7A4A-BEBA-56048F45F73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97779" y="4449079"/>
            <a:ext cx="2541070" cy="85725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dirty="0"/>
              <a:t>Brief caption or descriptive statement relating to picture</a:t>
            </a:r>
            <a:endParaRPr lang="en-US" dirty="0"/>
          </a:p>
        </p:txBody>
      </p:sp>
      <p:sp>
        <p:nvSpPr>
          <p:cNvPr id="23" name="Picture Placeholder 6">
            <a:extLst>
              <a:ext uri="{FF2B5EF4-FFF2-40B4-BE49-F238E27FC236}">
                <a16:creationId xmlns:a16="http://schemas.microsoft.com/office/drawing/2014/main" id="{B197E689-0629-A141-8425-3F37EF5125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293005" y="1700784"/>
            <a:ext cx="2531227" cy="2627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61D7ACE9-7568-EB49-A728-201210F65C2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92170" y="4449079"/>
            <a:ext cx="2532062" cy="85725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dirty="0"/>
              <a:t>Brief caption or descriptive statement relating to picture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A37145D-8AC2-094A-B66C-B657393F31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3675" y="17607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779158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 userDrawn="1">
          <p15:clr>
            <a:srgbClr val="FBAE40"/>
          </p15:clr>
        </p15:guide>
        <p15:guide id="2" pos="456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EA200D6-D23B-B741-BC58-4374DA39A73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83297" y="3026184"/>
            <a:ext cx="3625406" cy="41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84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>
          <p15:clr>
            <a:srgbClr val="FBAE40"/>
          </p15:clr>
        </p15:guide>
        <p15:guide id="2" pos="456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FB62BDF-09FE-7041-A88C-CA70903E37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9816"/>
            <a:ext cx="10837164" cy="132556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-1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235110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DCB772-0024-5542-B7DF-746B88F8C30C}"/>
              </a:ext>
            </a:extLst>
          </p:cNvPr>
          <p:cNvSpPr/>
          <p:nvPr userDrawn="1"/>
        </p:nvSpPr>
        <p:spPr>
          <a:xfrm>
            <a:off x="0" y="2082256"/>
            <a:ext cx="7846703" cy="25050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1B9C04B5-632E-E649-871F-ACE61728A4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95373" y="2751494"/>
            <a:ext cx="549221" cy="549221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822F8614-55AE-5740-9D1C-557833B280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63195" y="2462802"/>
            <a:ext cx="2788351" cy="1126607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16ECD839-14B9-774D-AD18-47C88EAAFF1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3981" y="1847124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4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Section Header 1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B1DF1A2-258D-D248-AA99-09A83318715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3981" y="3522047"/>
            <a:ext cx="7596188" cy="83012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000" spc="0" baseline="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 Lorem Ipsum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42CF38-DE3E-8D40-9D28-5D3F213881BA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65363" y="6400800"/>
            <a:ext cx="278208" cy="199423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F01E6A08-4752-974F-AE7F-7B35B108642C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541833" y="4246279"/>
            <a:ext cx="5223441" cy="5223441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CD154BCB-B734-D844-9F45-2D37FFE5ECE3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257371" y="-934629"/>
            <a:ext cx="1869257" cy="1869257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EE1BCD24-CBB1-0348-AE58-40C5D0FDBAA6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883876" y="5668795"/>
            <a:ext cx="2378410" cy="2378410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AF322321-6033-104F-BBCD-E2766C84215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9570678" y="770207"/>
            <a:ext cx="800073" cy="800073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49A4D26E-D8E0-7F4F-97DA-FDA491CFBF06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1517035" y="5832778"/>
            <a:ext cx="105524" cy="1534890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B67B27E-EC8F-DB42-9B28-E39EE5DDB9A7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6299459" y="5216925"/>
            <a:ext cx="1547244" cy="106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959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5E325C3-E11A-F843-AFF5-F4D8C53C5E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42CF38-DE3E-8D40-9D28-5D3F213881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65363" y="6400800"/>
            <a:ext cx="278208" cy="19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8004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0C1FA7A-8731-A64F-B7E9-8C19DCDAF7F3}"/>
              </a:ext>
            </a:extLst>
          </p:cNvPr>
          <p:cNvSpPr/>
          <p:nvPr userDrawn="1"/>
        </p:nvSpPr>
        <p:spPr>
          <a:xfrm>
            <a:off x="0" y="2082256"/>
            <a:ext cx="7846703" cy="25050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CBA595ED-3284-0249-9A32-3234EB9FD0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95373" y="3603875"/>
            <a:ext cx="549221" cy="549221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85348152-F24D-EB40-AEBB-840DF60A896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63195" y="3315183"/>
            <a:ext cx="2788351" cy="1126607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DD885CD5-7642-4447-925A-4E57B4C66F7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80279" y="-2616293"/>
            <a:ext cx="5223441" cy="5223441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D74A33C4-3F2C-6344-AF03-E38DAC24EC2C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194932" y="5923371"/>
            <a:ext cx="1869257" cy="1869257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D3428841-74C5-394F-BF42-2E24677D79FC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883876" y="5668795"/>
            <a:ext cx="2378410" cy="2378410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863CD2D7-E76C-BE43-8826-E206EEA9AED5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463158" y="5323298"/>
            <a:ext cx="800073" cy="800073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7DCED5BB-A61E-5245-A07E-A040EA944DB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1490910" y="-411840"/>
            <a:ext cx="105524" cy="153489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21FE2BE1-D647-E346-9EDE-E59D9513DBBD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299459" y="5216925"/>
            <a:ext cx="1547244" cy="10637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34D06F3-8B7C-7A42-8C03-EC8C642428D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3981" y="1847124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4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Section Header 2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35F4C80-9FF9-E143-B52B-51880FEE6A6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3981" y="3522047"/>
            <a:ext cx="7596188" cy="83012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000" spc="0" baseline="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 Lorem Ipsum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AD7EBD-E632-5949-99DA-EFB68C157FAC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365363" y="6400800"/>
            <a:ext cx="278208" cy="19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3442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E722190-7C9A-0749-9565-D852F55F2DF7}"/>
              </a:ext>
            </a:extLst>
          </p:cNvPr>
          <p:cNvSpPr/>
          <p:nvPr userDrawn="1"/>
        </p:nvSpPr>
        <p:spPr>
          <a:xfrm>
            <a:off x="0" y="2082256"/>
            <a:ext cx="7846703" cy="25050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A595E689-1576-7C41-BE80-265612EFD4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11490" y="5562885"/>
            <a:ext cx="549221" cy="549221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F770799E-3075-F644-A73B-992ACEE543C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91928" y="5274193"/>
            <a:ext cx="2788351" cy="1126607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8D35173D-DF83-4740-8072-AB2F6AE984B2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80279" y="719963"/>
            <a:ext cx="5223441" cy="5223441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C88B6FA9-8CEE-054F-B84A-0571C4B6EA6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101411" y="-934629"/>
            <a:ext cx="1869257" cy="1869257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BAE3BB4C-3A2D-8344-A1ED-6D42AE369A89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507148" y="5726063"/>
            <a:ext cx="2378410" cy="2378410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C209C4A8-E243-7B49-81F7-7658931B706D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505861" y="1006449"/>
            <a:ext cx="800073" cy="800073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DAFE0C9E-9A1C-BA41-B903-3F0B3CD55CE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1360281" y="2564238"/>
            <a:ext cx="105524" cy="153489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389E624-B5DF-2E4F-8B14-E28A8F5C96E2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922731" y="5274193"/>
            <a:ext cx="1547244" cy="10637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46449A0-F2BF-FD42-8550-0C46C85859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3985" y="1835255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4400" b="1" kern="1000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Section Header 3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DA78A3D-81C9-8B4E-B2DF-2ACDDB7602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3985" y="3510178"/>
            <a:ext cx="7596188" cy="83012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000" kern="1000" spc="0" baseline="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 Lorem Ipsum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B1AE43-D0B7-474B-93DC-5F8932F4C2F7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365363" y="6400800"/>
            <a:ext cx="278208" cy="19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91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Only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E67C004-B424-AE42-A574-D6412A04A6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9227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kern="0" spc="-5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AEAB78-0D4D-3041-8D8B-8C14DADDF900}"/>
              </a:ext>
            </a:extLst>
          </p:cNvPr>
          <p:cNvSpPr/>
          <p:nvPr userDrawn="1"/>
        </p:nvSpPr>
        <p:spPr>
          <a:xfrm>
            <a:off x="0" y="0"/>
            <a:ext cx="1078992" cy="10789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</p:spTree>
    <p:extLst>
      <p:ext uri="{BB962C8B-B14F-4D97-AF65-F5344CB8AC3E}">
        <p14:creationId xmlns:p14="http://schemas.microsoft.com/office/powerpoint/2010/main" val="130027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>
          <p15:clr>
            <a:srgbClr val="FBAE40"/>
          </p15:clr>
        </p15:guide>
        <p15:guide id="3" pos="722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Only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FFDB65C-CF33-F649-B50E-DF3D7EB193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9227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kern="0" spc="-5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D673B9F-C6F6-A34D-9FF9-9AD749CCCDA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86766" y="804705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kern="0" spc="-3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88E2D7-58BD-624A-BADB-132EF42B3348}"/>
              </a:ext>
            </a:extLst>
          </p:cNvPr>
          <p:cNvSpPr/>
          <p:nvPr userDrawn="1"/>
        </p:nvSpPr>
        <p:spPr>
          <a:xfrm>
            <a:off x="0" y="0"/>
            <a:ext cx="1078992" cy="10789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</p:spTree>
    <p:extLst>
      <p:ext uri="{BB962C8B-B14F-4D97-AF65-F5344CB8AC3E}">
        <p14:creationId xmlns:p14="http://schemas.microsoft.com/office/powerpoint/2010/main" val="3509667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>
          <p15:clr>
            <a:srgbClr val="FBAE40"/>
          </p15:clr>
        </p15:guide>
        <p15:guide id="3" pos="7229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7554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 userDrawn="1">
          <p15:clr>
            <a:srgbClr val="FBAE40"/>
          </p15:clr>
        </p15:guide>
        <p15:guide id="2" pos="456" userDrawn="1">
          <p15:clr>
            <a:srgbClr val="FBAE40"/>
          </p15:clr>
        </p15:guide>
        <p15:guide id="3" pos="1145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41A49FF-2DDB-5F4D-AA49-8F3570081F9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sp>
        <p:nvSpPr>
          <p:cNvPr id="7" name="Rectangle 26">
            <a:extLst>
              <a:ext uri="{FF2B5EF4-FFF2-40B4-BE49-F238E27FC236}">
                <a16:creationId xmlns:a16="http://schemas.microsoft.com/office/drawing/2014/main" id="{B5346728-1A43-46F3-94F0-8646875C0BA6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11570075" y="6388862"/>
            <a:ext cx="372187" cy="276985"/>
          </a:xfrm>
          <a:prstGeom prst="rect">
            <a:avLst/>
          </a:prstGeom>
        </p:spPr>
        <p:txBody>
          <a:bodyPr/>
          <a:lstStyle/>
          <a:p>
            <a:pPr lvl="0" algn="r"/>
            <a:fld id="{5266C0E3-FCB2-4D10-9980-6DFC0D8FABCB}" type="slidenum">
              <a:rPr lang="en-US" sz="1100">
                <a:solidFill>
                  <a:srgbClr val="FF0000"/>
                </a:solidFill>
              </a:rPr>
              <a:pPr lvl="0" algn="r"/>
              <a:t>‹#›</a:t>
            </a:fld>
            <a:endParaRPr lang="en-US" sz="1100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E073C5-BADD-D444-8CA8-8E20906A9C2D}"/>
              </a:ext>
            </a:extLst>
          </p:cNvPr>
          <p:cNvPicPr>
            <a:picLocks noChangeAspect="1"/>
          </p:cNvPicPr>
          <p:nvPr userDrawn="1"/>
        </p:nvPicPr>
        <p:blipFill>
          <a:blip r:embed="rId27"/>
          <a:stretch>
            <a:fillRect/>
          </a:stretch>
        </p:blipFill>
        <p:spPr>
          <a:xfrm>
            <a:off x="365363" y="6400800"/>
            <a:ext cx="278208" cy="1994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82FAB0E-0D04-4245-92D3-1C9E21FDA85E}"/>
              </a:ext>
            </a:extLst>
          </p:cNvPr>
          <p:cNvSpPr txBox="1"/>
          <p:nvPr userDrawn="1"/>
        </p:nvSpPr>
        <p:spPr>
          <a:xfrm>
            <a:off x="5059901" y="6418863"/>
            <a:ext cx="1988045" cy="2169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7189">
              <a:lnSpc>
                <a:spcPct val="90000"/>
              </a:lnSpc>
              <a:spcBef>
                <a:spcPts val="300"/>
              </a:spcBef>
            </a:pPr>
            <a:r>
              <a:rPr lang="en-US" sz="900" dirty="0">
                <a:solidFill>
                  <a:srgbClr val="000000"/>
                </a:solidFill>
                <a:latin typeface="+mj-lt"/>
                <a:ea typeface="Inter" panose="020B0502030000000004" pitchFamily="34" charset="0"/>
                <a:cs typeface="Arial" panose="020B0604020202020204" pitchFamily="34" charset="0"/>
              </a:rPr>
              <a:t>© Fortinet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7409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63" r:id="rId2"/>
    <p:sldLayoutId id="2147483719" r:id="rId3"/>
    <p:sldLayoutId id="2147483765" r:id="rId4"/>
    <p:sldLayoutId id="2147483720" r:id="rId5"/>
    <p:sldLayoutId id="2147483721" r:id="rId6"/>
    <p:sldLayoutId id="2147483761" r:id="rId7"/>
    <p:sldLayoutId id="2147483762" r:id="rId8"/>
    <p:sldLayoutId id="2147483661" r:id="rId9"/>
    <p:sldLayoutId id="2147483732" r:id="rId10"/>
    <p:sldLayoutId id="2147483726" r:id="rId11"/>
    <p:sldLayoutId id="2147483730" r:id="rId12"/>
    <p:sldLayoutId id="2147483658" r:id="rId13"/>
    <p:sldLayoutId id="2147483727" r:id="rId14"/>
    <p:sldLayoutId id="2147483659" r:id="rId15"/>
    <p:sldLayoutId id="2147483708" r:id="rId16"/>
    <p:sldLayoutId id="2147483660" r:id="rId17"/>
    <p:sldLayoutId id="2147483705" r:id="rId18"/>
    <p:sldLayoutId id="2147483707" r:id="rId19"/>
    <p:sldLayoutId id="2147483710" r:id="rId20"/>
    <p:sldLayoutId id="2147483711" r:id="rId21"/>
    <p:sldLayoutId id="2147483714" r:id="rId22"/>
    <p:sldLayoutId id="2147483716" r:id="rId23"/>
    <p:sldLayoutId id="2147483718" r:id="rId24"/>
    <p:sldLayoutId id="2147483760" r:id="rId2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5ACBF0"/>
          </p15:clr>
        </p15:guide>
        <p15:guide id="2" orient="horz" pos="2160" userDrawn="1">
          <p15:clr>
            <a:srgbClr val="5ACBF0"/>
          </p15:clr>
        </p15:guide>
        <p15:guide id="3" pos="216" userDrawn="1">
          <p15:clr>
            <a:srgbClr val="5ACBF0"/>
          </p15:clr>
        </p15:guide>
        <p15:guide id="4" pos="7464" userDrawn="1">
          <p15:clr>
            <a:srgbClr val="5ACBF0"/>
          </p15:clr>
        </p15:guide>
        <p15:guide id="6" orient="horz" pos="1864" userDrawn="1">
          <p15:clr>
            <a:srgbClr val="5ACBF0"/>
          </p15:clr>
        </p15:guide>
        <p15:guide id="7" orient="horz" pos="2886" userDrawn="1">
          <p15:clr>
            <a:srgbClr val="5ACBF0"/>
          </p15:clr>
        </p15:guide>
        <p15:guide id="8" orient="horz" pos="3893" userDrawn="1">
          <p15:clr>
            <a:srgbClr val="5ACBF0"/>
          </p15:clr>
        </p15:guide>
        <p15:guide id="9" pos="1498" userDrawn="1">
          <p15:clr>
            <a:srgbClr val="5ACBF0"/>
          </p15:clr>
        </p15:guide>
        <p15:guide id="10" pos="1600" userDrawn="1">
          <p15:clr>
            <a:srgbClr val="5ACBF0"/>
          </p15:clr>
        </p15:guide>
        <p15:guide id="11" pos="2644" userDrawn="1">
          <p15:clr>
            <a:srgbClr val="5ACBF0"/>
          </p15:clr>
        </p15:guide>
        <p15:guide id="12" pos="2747" userDrawn="1">
          <p15:clr>
            <a:srgbClr val="5ACBF0"/>
          </p15:clr>
        </p15:guide>
        <p15:guide id="13" pos="3792" userDrawn="1">
          <p15:clr>
            <a:srgbClr val="5ACBF0"/>
          </p15:clr>
        </p15:guide>
        <p15:guide id="14" pos="3888" userDrawn="1">
          <p15:clr>
            <a:srgbClr val="5ACBF0"/>
          </p15:clr>
        </p15:guide>
        <p15:guide id="15" pos="4934" userDrawn="1">
          <p15:clr>
            <a:srgbClr val="5ACBF0"/>
          </p15:clr>
        </p15:guide>
        <p15:guide id="16" pos="5034" userDrawn="1">
          <p15:clr>
            <a:srgbClr val="5ACBF0"/>
          </p15:clr>
        </p15:guide>
        <p15:guide id="17" pos="6081" userDrawn="1">
          <p15:clr>
            <a:srgbClr val="5ACBF0"/>
          </p15:clr>
        </p15:guide>
        <p15:guide id="18" pos="6183" userDrawn="1">
          <p15:clr>
            <a:srgbClr val="5ACBF0"/>
          </p15:clr>
        </p15:guide>
        <p15:guide id="19" orient="horz" pos="890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png"/><Relationship Id="rId18" Type="http://schemas.openxmlformats.org/officeDocument/2006/relationships/image" Target="../media/image40.png"/><Relationship Id="rId3" Type="http://schemas.openxmlformats.org/officeDocument/2006/relationships/image" Target="../media/image25.svg"/><Relationship Id="rId21" Type="http://schemas.openxmlformats.org/officeDocument/2006/relationships/image" Target="../media/image43.png"/><Relationship Id="rId7" Type="http://schemas.openxmlformats.org/officeDocument/2006/relationships/image" Target="../media/image29.png"/><Relationship Id="rId12" Type="http://schemas.openxmlformats.org/officeDocument/2006/relationships/image" Target="../media/image34.png"/><Relationship Id="rId17" Type="http://schemas.openxmlformats.org/officeDocument/2006/relationships/image" Target="../media/image39.png"/><Relationship Id="rId2" Type="http://schemas.openxmlformats.org/officeDocument/2006/relationships/image" Target="../media/image24.png"/><Relationship Id="rId16" Type="http://schemas.openxmlformats.org/officeDocument/2006/relationships/image" Target="../media/image38.png"/><Relationship Id="rId20" Type="http://schemas.openxmlformats.org/officeDocument/2006/relationships/image" Target="../media/image42.pn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8.png"/><Relationship Id="rId11" Type="http://schemas.openxmlformats.org/officeDocument/2006/relationships/image" Target="../media/image33.png"/><Relationship Id="rId5" Type="http://schemas.openxmlformats.org/officeDocument/2006/relationships/image" Target="../media/image27.svg"/><Relationship Id="rId15" Type="http://schemas.openxmlformats.org/officeDocument/2006/relationships/image" Target="../media/image37.png"/><Relationship Id="rId10" Type="http://schemas.openxmlformats.org/officeDocument/2006/relationships/image" Target="../media/image32.svg"/><Relationship Id="rId19" Type="http://schemas.openxmlformats.org/officeDocument/2006/relationships/image" Target="../media/image41.svg"/><Relationship Id="rId4" Type="http://schemas.openxmlformats.org/officeDocument/2006/relationships/image" Target="../media/image26.png"/><Relationship Id="rId9" Type="http://schemas.openxmlformats.org/officeDocument/2006/relationships/image" Target="../media/image31.png"/><Relationship Id="rId14" Type="http://schemas.openxmlformats.org/officeDocument/2006/relationships/image" Target="../media/image36.png"/><Relationship Id="rId22" Type="http://schemas.openxmlformats.org/officeDocument/2006/relationships/image" Target="../media/image44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C10B4-39B3-274E-9BA1-3B3B92A8FC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45645" y="2787647"/>
            <a:ext cx="8337506" cy="1534889"/>
          </a:xfrm>
        </p:spPr>
        <p:txBody>
          <a:bodyPr/>
          <a:lstStyle/>
          <a:p>
            <a:r>
              <a:rPr lang="en-US" altLang="zh-CN" dirty="0"/>
              <a:t>AWS WAF With Fortinet OWASP 10 signature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93F187E-D736-E04E-8E39-30FF745C1A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45645" y="4514994"/>
            <a:ext cx="7596188" cy="83012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182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F16A04-3F82-24CD-387B-9E8824CE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AWS WAF</a:t>
            </a:r>
            <a:r>
              <a:rPr lang="zh-CN" altLang="en-US" dirty="0"/>
              <a:t>集成</a:t>
            </a:r>
            <a:r>
              <a:rPr lang="en-US" altLang="zh-CN" dirty="0"/>
              <a:t>Fortinet OWASP TOP 10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BE32CC-4F4C-923C-DF46-EECA84778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680" y="1306284"/>
            <a:ext cx="8830061" cy="461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676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F16A04-3F82-24CD-387B-9E8824CE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AWS WAF</a:t>
            </a:r>
            <a:r>
              <a:rPr lang="zh-CN" altLang="en-US" dirty="0"/>
              <a:t>集成</a:t>
            </a:r>
            <a:r>
              <a:rPr lang="en-US" altLang="zh-CN" dirty="0"/>
              <a:t>Fortinet OWASP TOP 10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64D1A1-2F7A-9EC7-9BBD-3B51C1AA2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029" y="902525"/>
            <a:ext cx="7019074" cy="5350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666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F16A04-3F82-24CD-387B-9E8824CE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AWS WAF</a:t>
            </a:r>
            <a:r>
              <a:rPr lang="zh-CN" altLang="en-US" dirty="0"/>
              <a:t>集成</a:t>
            </a:r>
            <a:r>
              <a:rPr lang="en-US" altLang="zh-CN" dirty="0"/>
              <a:t>Fortinet OWASP TOP 10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CF5634-9B9E-48F1-3996-21127C454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176" y="1062238"/>
            <a:ext cx="5954310" cy="48467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D862DD-2B23-1DDE-0CC5-BE2D84A17155}"/>
              </a:ext>
            </a:extLst>
          </p:cNvPr>
          <p:cNvSpPr txBox="1"/>
          <p:nvPr/>
        </p:nvSpPr>
        <p:spPr>
          <a:xfrm>
            <a:off x="7158445" y="2769327"/>
            <a:ext cx="4754734" cy="75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457189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已经订阅情况下，在添加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20204" pitchFamily="34" charset="0"/>
              </a:rPr>
              <a:t>Rules Group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时候才可以勾选；</a:t>
            </a:r>
            <a:endParaRPr lang="en-US" altLang="zh-CN" sz="14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l" defTabSz="457189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如果没有订阅，如上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20204" pitchFamily="34" charset="0"/>
              </a:rPr>
              <a:t>API Security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一样，可以选择去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20204" pitchFamily="34" charset="0"/>
              </a:rPr>
              <a:t>AWS </a:t>
            </a:r>
          </a:p>
          <a:p>
            <a:pPr algn="l" defTabSz="457189">
              <a:lnSpc>
                <a:spcPct val="90000"/>
              </a:lnSpc>
              <a:spcBef>
                <a:spcPts val="300"/>
              </a:spcBef>
            </a:pPr>
            <a:r>
              <a:rPr lang="en-US" altLang="zh-CN" sz="1400" dirty="0" err="1">
                <a:solidFill>
                  <a:srgbClr val="000000"/>
                </a:solidFill>
                <a:cs typeface="Arial" panose="020B0604020202020204" pitchFamily="34" charset="0"/>
              </a:rPr>
              <a:t>MarketPlace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去先订阅。</a:t>
            </a:r>
            <a:endParaRPr lang="en-US" sz="1400" dirty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88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F16A04-3F82-24CD-387B-9E8824CE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AWS WAF</a:t>
            </a:r>
            <a:r>
              <a:rPr lang="zh-CN" altLang="en-US" dirty="0"/>
              <a:t>集成</a:t>
            </a:r>
            <a:r>
              <a:rPr lang="en-US" altLang="zh-CN" dirty="0"/>
              <a:t>Fortinet OWASP TOP 10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EFEE02-916B-6FB5-1B33-B0F8152EE6A0}"/>
              </a:ext>
            </a:extLst>
          </p:cNvPr>
          <p:cNvSpPr txBox="1"/>
          <p:nvPr/>
        </p:nvSpPr>
        <p:spPr>
          <a:xfrm>
            <a:off x="529618" y="5983205"/>
            <a:ext cx="10425765" cy="75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457189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在策略条目里可以勾选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20204" pitchFamily="34" charset="0"/>
              </a:rPr>
              <a:t>edit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，去设置基于精细化条件匹配和策略行为等；如选择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20204" pitchFamily="34" charset="0"/>
              </a:rPr>
              <a:t>OWASP 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防护策略版本和勾选每条策略行为</a:t>
            </a:r>
            <a:endParaRPr lang="en-US" altLang="zh-CN" sz="14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l" defTabSz="457189">
              <a:lnSpc>
                <a:spcPct val="90000"/>
              </a:lnSpc>
              <a:spcBef>
                <a:spcPts val="300"/>
              </a:spcBef>
            </a:pPr>
            <a:endParaRPr lang="en-US" sz="14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l" defTabSz="457189">
              <a:lnSpc>
                <a:spcPct val="90000"/>
              </a:lnSpc>
              <a:spcBef>
                <a:spcPts val="300"/>
              </a:spcBef>
            </a:pPr>
            <a:endParaRPr lang="en-US" sz="1400" dirty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53DDBD-D2A4-E4AA-B09A-F61C7D732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5484" y="1249681"/>
            <a:ext cx="4157078" cy="45153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A2EA78F-E0E5-5356-B7FE-1713D413B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931" y="1249682"/>
            <a:ext cx="4993750" cy="451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23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F16A04-3F82-24CD-387B-9E8824CE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AWS WAF</a:t>
            </a:r>
            <a:r>
              <a:rPr lang="zh-CN" altLang="en-US" dirty="0"/>
              <a:t>集成</a:t>
            </a:r>
            <a:r>
              <a:rPr lang="en-US" altLang="zh-CN" dirty="0"/>
              <a:t>Fortinet OWASP TOP 10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04B528-F9E6-A61B-9D30-DB17DDA09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0503" y="1349827"/>
            <a:ext cx="5825887" cy="37621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F0058D-AAFB-A117-D2D7-8C315AACB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736" y="1389016"/>
            <a:ext cx="6061018" cy="37229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8B39FA-281F-A128-66E5-CDB1D5E5A3FB}"/>
              </a:ext>
            </a:extLst>
          </p:cNvPr>
          <p:cNvSpPr txBox="1"/>
          <p:nvPr/>
        </p:nvSpPr>
        <p:spPr>
          <a:xfrm>
            <a:off x="404949" y="5543006"/>
            <a:ext cx="5570756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7189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如果有多条策略可以调整匹配顺序和策略优先级，以及监控匹配条件</a:t>
            </a:r>
            <a:endParaRPr lang="en-US" sz="1400" dirty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932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F16A04-3F82-24CD-387B-9E8824CE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业务验证</a:t>
            </a:r>
            <a:r>
              <a:rPr lang="en-US" altLang="zh-CN" dirty="0"/>
              <a:t>-1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7458F0-5EE5-320E-8BCA-9C3EC0474B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949" y="1341120"/>
            <a:ext cx="6281268" cy="40102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183E7B7-60C9-73E7-BF46-66B97E6629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6832" y="1330235"/>
            <a:ext cx="5231808" cy="40211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CB494A-BFE1-F2C4-ADA6-53681C25AA60}"/>
              </a:ext>
            </a:extLst>
          </p:cNvPr>
          <p:cNvSpPr txBox="1"/>
          <p:nvPr/>
        </p:nvSpPr>
        <p:spPr>
          <a:xfrm>
            <a:off x="248194" y="5812971"/>
            <a:ext cx="5391219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7189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用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20204" pitchFamily="34" charset="0"/>
              </a:rPr>
              <a:t>SQL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注入和文件注入攻击检测防御能力，所有攻击都被成功阻断</a:t>
            </a:r>
            <a:endParaRPr lang="en-US" sz="1400" dirty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480B14-473C-537C-6E8D-F202854C91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6462" y="2175718"/>
            <a:ext cx="6675206" cy="414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47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F16A04-3F82-24CD-387B-9E8824CE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业务验证</a:t>
            </a:r>
            <a:r>
              <a:rPr lang="en-US" altLang="zh-CN" dirty="0"/>
              <a:t>-2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DE8CBB-D3D6-77A1-9A31-EDE40B88E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286" y="960225"/>
            <a:ext cx="9788434" cy="533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789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6052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5">
            <a:extLst>
              <a:ext uri="{FF2B5EF4-FFF2-40B4-BE49-F238E27FC236}">
                <a16:creationId xmlns:a16="http://schemas.microsoft.com/office/drawing/2014/main" id="{F650FCF2-0C13-1167-E840-2F4E44DE3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60" y="226079"/>
            <a:ext cx="10837164" cy="726454"/>
          </a:xfrm>
        </p:spPr>
        <p:txBody>
          <a:bodyPr/>
          <a:lstStyle/>
          <a:p>
            <a:r>
              <a:rPr lang="zh-CN" altLang="en-US" dirty="0"/>
              <a:t>测试拓扑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83EF605-396E-A849-4C3D-0100764F27A2}"/>
              </a:ext>
            </a:extLst>
          </p:cNvPr>
          <p:cNvSpPr/>
          <p:nvPr/>
        </p:nvSpPr>
        <p:spPr bwMode="auto">
          <a:xfrm>
            <a:off x="6246391" y="1251205"/>
            <a:ext cx="3000518" cy="4430013"/>
          </a:xfrm>
          <a:prstGeom prst="rect">
            <a:avLst/>
          </a:prstGeom>
          <a:noFill/>
          <a:ln w="12700">
            <a:solidFill>
              <a:srgbClr val="5B9CD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1" tIns="45721" rIns="45721" bIns="45721" anchor="t" anchorCtr="1"/>
          <a:lstStyle/>
          <a:p>
            <a:pPr>
              <a:defRPr/>
            </a:pPr>
            <a:r>
              <a:rPr lang="en-US" sz="1200" dirty="0">
                <a:solidFill>
                  <a:srgbClr val="5B9C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AZ2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A66C35-2AF3-EDEA-21F1-5A934B494BEF}"/>
              </a:ext>
            </a:extLst>
          </p:cNvPr>
          <p:cNvSpPr/>
          <p:nvPr/>
        </p:nvSpPr>
        <p:spPr>
          <a:xfrm>
            <a:off x="6380231" y="4144513"/>
            <a:ext cx="2745218" cy="1402536"/>
          </a:xfrm>
          <a:prstGeom prst="rect">
            <a:avLst/>
          </a:prstGeom>
          <a:solidFill>
            <a:srgbClr val="007CBC">
              <a:alpha val="9804"/>
            </a:srgb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rIns="320041" anchor="t"/>
          <a:lstStyle/>
          <a:p>
            <a:pPr algn="r">
              <a:defRPr/>
            </a:pPr>
            <a:r>
              <a:rPr lang="en-US" sz="1050" dirty="0">
                <a:solidFill>
                  <a:srgbClr val="5B9C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Subnet-Private-AZ2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D68D57-4B21-5AF2-567C-4AA700BF8D43}"/>
              </a:ext>
            </a:extLst>
          </p:cNvPr>
          <p:cNvSpPr/>
          <p:nvPr/>
        </p:nvSpPr>
        <p:spPr>
          <a:xfrm>
            <a:off x="6382248" y="2281747"/>
            <a:ext cx="2743200" cy="1803842"/>
          </a:xfrm>
          <a:prstGeom prst="rect">
            <a:avLst/>
          </a:prstGeom>
          <a:solidFill>
            <a:srgbClr val="1D8900">
              <a:alpha val="9804"/>
            </a:srgb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rIns="320041"/>
          <a:lstStyle/>
          <a:p>
            <a:pPr algn="r">
              <a:defRPr/>
            </a:pPr>
            <a:r>
              <a:rPr lang="en-US" sz="1050" dirty="0">
                <a:solidFill>
                  <a:srgbClr val="1E8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Subnet-</a:t>
            </a:r>
            <a:r>
              <a:rPr lang="en-US" altLang="zh-CN" sz="1050" dirty="0">
                <a:solidFill>
                  <a:srgbClr val="1E8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Public-AZ2</a:t>
            </a:r>
            <a:endParaRPr lang="en-US" sz="1050" dirty="0">
              <a:solidFill>
                <a:srgbClr val="1E89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D6FFCC-3A2F-DA12-A411-0778CB2A40E7}"/>
              </a:ext>
            </a:extLst>
          </p:cNvPr>
          <p:cNvSpPr/>
          <p:nvPr/>
        </p:nvSpPr>
        <p:spPr>
          <a:xfrm>
            <a:off x="1537608" y="2281745"/>
            <a:ext cx="2743200" cy="1803845"/>
          </a:xfrm>
          <a:prstGeom prst="rect">
            <a:avLst/>
          </a:prstGeom>
          <a:solidFill>
            <a:srgbClr val="1D8900">
              <a:alpha val="9804"/>
            </a:srgb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0041"/>
          <a:lstStyle/>
          <a:p>
            <a:pPr>
              <a:defRPr/>
            </a:pPr>
            <a:r>
              <a:rPr lang="en-US" sz="1050" dirty="0">
                <a:solidFill>
                  <a:srgbClr val="1E8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Subnet-</a:t>
            </a:r>
            <a:r>
              <a:rPr lang="en-US" altLang="zh-CN" sz="1050" dirty="0">
                <a:solidFill>
                  <a:srgbClr val="1E8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Public-AZ1</a:t>
            </a:r>
            <a:endParaRPr lang="en-US" sz="1050" dirty="0">
              <a:solidFill>
                <a:srgbClr val="1E89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19FA284-ABCF-2AE2-159A-E96030182416}"/>
              </a:ext>
            </a:extLst>
          </p:cNvPr>
          <p:cNvSpPr/>
          <p:nvPr/>
        </p:nvSpPr>
        <p:spPr>
          <a:xfrm>
            <a:off x="1535305" y="4144513"/>
            <a:ext cx="2745502" cy="1402537"/>
          </a:xfrm>
          <a:prstGeom prst="rect">
            <a:avLst/>
          </a:prstGeom>
          <a:solidFill>
            <a:srgbClr val="007CBC">
              <a:alpha val="9804"/>
            </a:srgb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0041" anchor="t"/>
          <a:lstStyle/>
          <a:p>
            <a:pPr>
              <a:defRPr/>
            </a:pPr>
            <a:r>
              <a:rPr lang="en-US" sz="1050" dirty="0">
                <a:solidFill>
                  <a:srgbClr val="5B9C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Subnet-Private-AZ1</a:t>
            </a:r>
          </a:p>
        </p:txBody>
      </p:sp>
      <p:pic>
        <p:nvPicPr>
          <p:cNvPr id="7" name="Graphic 21">
            <a:extLst>
              <a:ext uri="{FF2B5EF4-FFF2-40B4-BE49-F238E27FC236}">
                <a16:creationId xmlns:a16="http://schemas.microsoft.com/office/drawing/2014/main" id="{82A324FC-480F-EF25-F72D-319EE0AF20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40068" y="5091430"/>
            <a:ext cx="274320" cy="274320"/>
          </a:xfrm>
          <a:prstGeom prst="rect">
            <a:avLst/>
          </a:prstGeom>
        </p:spPr>
      </p:pic>
      <p:pic>
        <p:nvPicPr>
          <p:cNvPr id="8" name="Graphic 37">
            <a:extLst>
              <a:ext uri="{FF2B5EF4-FFF2-40B4-BE49-F238E27FC236}">
                <a16:creationId xmlns:a16="http://schemas.microsoft.com/office/drawing/2014/main" id="{4CE32770-66BD-9C92-45CC-56FAFEA56B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37608" y="2281748"/>
            <a:ext cx="274320" cy="274320"/>
          </a:xfrm>
          <a:prstGeom prst="rect">
            <a:avLst/>
          </a:prstGeom>
        </p:spPr>
      </p:pic>
      <p:pic>
        <p:nvPicPr>
          <p:cNvPr id="9" name="Graphic 37">
            <a:extLst>
              <a:ext uri="{FF2B5EF4-FFF2-40B4-BE49-F238E27FC236}">
                <a16:creationId xmlns:a16="http://schemas.microsoft.com/office/drawing/2014/main" id="{EB0F6522-613C-515C-AE78-D1C7E23416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702" y="2459940"/>
            <a:ext cx="365760" cy="365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26BC968-F9F3-5288-301F-1BAA637045D4}"/>
              </a:ext>
            </a:extLst>
          </p:cNvPr>
          <p:cNvSpPr/>
          <p:nvPr/>
        </p:nvSpPr>
        <p:spPr>
          <a:xfrm>
            <a:off x="3094077" y="2802223"/>
            <a:ext cx="383438" cy="265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b="1" dirty="0">
                <a:solidFill>
                  <a:srgbClr val="FFFFFF"/>
                </a:solidFill>
                <a:highlight>
                  <a:srgbClr val="000080"/>
                </a:highlight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ENI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732359-2DDA-38A0-1A93-82E9D5446EA3}"/>
              </a:ext>
            </a:extLst>
          </p:cNvPr>
          <p:cNvSpPr/>
          <p:nvPr/>
        </p:nvSpPr>
        <p:spPr bwMode="auto">
          <a:xfrm>
            <a:off x="1400328" y="1251206"/>
            <a:ext cx="3000518" cy="4430014"/>
          </a:xfrm>
          <a:prstGeom prst="rect">
            <a:avLst/>
          </a:prstGeom>
          <a:noFill/>
          <a:ln w="12700">
            <a:solidFill>
              <a:srgbClr val="5B9CD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1" tIns="45721" rIns="45721" bIns="45721" anchor="t" anchorCtr="1"/>
          <a:lstStyle/>
          <a:p>
            <a:pPr>
              <a:defRPr/>
            </a:pPr>
            <a:r>
              <a:rPr lang="en-US" sz="1200" dirty="0">
                <a:solidFill>
                  <a:srgbClr val="5B9C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AZ1</a:t>
            </a:r>
          </a:p>
        </p:txBody>
      </p:sp>
      <p:pic>
        <p:nvPicPr>
          <p:cNvPr id="12" name="Graphic 37">
            <a:extLst>
              <a:ext uri="{FF2B5EF4-FFF2-40B4-BE49-F238E27FC236}">
                <a16:creationId xmlns:a16="http://schemas.microsoft.com/office/drawing/2014/main" id="{47377531-36FD-5A8A-36BB-45755718DE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683" y="2459940"/>
            <a:ext cx="365760" cy="365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2EB28ED-932A-BE58-9D11-61BE8DD6C292}"/>
              </a:ext>
            </a:extLst>
          </p:cNvPr>
          <p:cNvSpPr/>
          <p:nvPr/>
        </p:nvSpPr>
        <p:spPr>
          <a:xfrm>
            <a:off x="7201584" y="2790702"/>
            <a:ext cx="383438" cy="265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zh-CN" sz="1100" b="1" dirty="0">
                <a:solidFill>
                  <a:srgbClr val="FFFFFF"/>
                </a:solidFill>
                <a:highlight>
                  <a:srgbClr val="000080"/>
                </a:highlight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ENI</a:t>
            </a:r>
            <a:endParaRPr lang="en-US" sz="1100" b="1" dirty="0">
              <a:solidFill>
                <a:srgbClr val="FFFFFF"/>
              </a:solidFill>
              <a:highlight>
                <a:srgbClr val="000080"/>
              </a:highlight>
              <a:latin typeface="Calibri" panose="020F0502020204030204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4" name="Graphic 37">
            <a:extLst>
              <a:ext uri="{FF2B5EF4-FFF2-40B4-BE49-F238E27FC236}">
                <a16:creationId xmlns:a16="http://schemas.microsoft.com/office/drawing/2014/main" id="{DEE322E1-BB4B-B0C6-D7B1-E18D81B781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52753" y="2281749"/>
            <a:ext cx="274320" cy="274320"/>
          </a:xfrm>
          <a:prstGeom prst="rect">
            <a:avLst/>
          </a:prstGeom>
        </p:spPr>
      </p:pic>
      <p:sp>
        <p:nvSpPr>
          <p:cNvPr id="16" name="TextBox 16">
            <a:extLst>
              <a:ext uri="{FF2B5EF4-FFF2-40B4-BE49-F238E27FC236}">
                <a16:creationId xmlns:a16="http://schemas.microsoft.com/office/drawing/2014/main" id="{66B4192A-AD01-3DD6-8F0D-4D1DEDF60C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41031" y="1667573"/>
            <a:ext cx="822960" cy="2463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zh-CN" sz="1001" b="1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</a:t>
            </a:r>
            <a:r>
              <a:rPr lang="en-US" altLang="en-US" sz="1001" b="1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LB-Public</a:t>
            </a:r>
          </a:p>
        </p:txBody>
      </p:sp>
      <p:pic>
        <p:nvPicPr>
          <p:cNvPr id="17" name="Graphic 42">
            <a:extLst>
              <a:ext uri="{FF2B5EF4-FFF2-40B4-BE49-F238E27FC236}">
                <a16:creationId xmlns:a16="http://schemas.microsoft.com/office/drawing/2014/main" id="{4FFE721F-5A41-C40D-B462-26E0F5DE11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3601507" y="1861024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extBox 16">
            <a:extLst>
              <a:ext uri="{FF2B5EF4-FFF2-40B4-BE49-F238E27FC236}">
                <a16:creationId xmlns:a16="http://schemas.microsoft.com/office/drawing/2014/main" id="{D2AAF615-0E5A-2926-5DE8-ECA4981294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54913" y="1962665"/>
            <a:ext cx="1377563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/>
            <a:r>
              <a:rPr lang="en-US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EIP-ALB-Public-AZ1</a:t>
            </a:r>
          </a:p>
        </p:txBody>
      </p:sp>
      <p:pic>
        <p:nvPicPr>
          <p:cNvPr id="19" name="Graphic 42">
            <a:extLst>
              <a:ext uri="{FF2B5EF4-FFF2-40B4-BE49-F238E27FC236}">
                <a16:creationId xmlns:a16="http://schemas.microsoft.com/office/drawing/2014/main" id="{197EBC14-8C71-95A2-1F57-0658F0D116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7382" y="1861024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extBox 16">
            <a:extLst>
              <a:ext uri="{FF2B5EF4-FFF2-40B4-BE49-F238E27FC236}">
                <a16:creationId xmlns:a16="http://schemas.microsoft.com/office/drawing/2014/main" id="{A90BFF08-3C9D-F623-038B-46B64C8D76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55207" y="1962665"/>
            <a:ext cx="1377563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/>
            <a:r>
              <a:rPr lang="en-US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EIP-ALB-Public-AZ2</a:t>
            </a:r>
          </a:p>
        </p:txBody>
      </p:sp>
      <p:cxnSp>
        <p:nvCxnSpPr>
          <p:cNvPr id="21" name="Straight Connector 12">
            <a:extLst>
              <a:ext uri="{FF2B5EF4-FFF2-40B4-BE49-F238E27FC236}">
                <a16:creationId xmlns:a16="http://schemas.microsoft.com/office/drawing/2014/main" id="{B7EA721B-CE97-4BFA-4012-97CABD2B2532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3461462" y="2318224"/>
            <a:ext cx="1855160" cy="324596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12">
            <a:extLst>
              <a:ext uri="{FF2B5EF4-FFF2-40B4-BE49-F238E27FC236}">
                <a16:creationId xmlns:a16="http://schemas.microsoft.com/office/drawing/2014/main" id="{62B055F9-D07E-7838-ED23-3EBF220C8B39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5316622" y="2318224"/>
            <a:ext cx="1884061" cy="324596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12">
            <a:extLst>
              <a:ext uri="{FF2B5EF4-FFF2-40B4-BE49-F238E27FC236}">
                <a16:creationId xmlns:a16="http://schemas.microsoft.com/office/drawing/2014/main" id="{A9E204FE-895C-A8D4-E33D-817721F8F2EB}"/>
              </a:ext>
            </a:extLst>
          </p:cNvPr>
          <p:cNvCxnSpPr>
            <a:cxnSpLocks/>
            <a:endCxn id="17" idx="1"/>
          </p:cNvCxnSpPr>
          <p:nvPr/>
        </p:nvCxnSpPr>
        <p:spPr>
          <a:xfrm flipH="1">
            <a:off x="4058707" y="2089624"/>
            <a:ext cx="1029315" cy="0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12">
            <a:extLst>
              <a:ext uri="{FF2B5EF4-FFF2-40B4-BE49-F238E27FC236}">
                <a16:creationId xmlns:a16="http://schemas.microsoft.com/office/drawing/2014/main" id="{004238CA-4890-FE00-13C5-C6038EF28A8A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5545222" y="2089624"/>
            <a:ext cx="982160" cy="0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12">
            <a:extLst>
              <a:ext uri="{FF2B5EF4-FFF2-40B4-BE49-F238E27FC236}">
                <a16:creationId xmlns:a16="http://schemas.microsoft.com/office/drawing/2014/main" id="{2A0D8F67-5951-FBC1-922D-E55691D73DA8}"/>
              </a:ext>
            </a:extLst>
          </p:cNvPr>
          <p:cNvCxnSpPr>
            <a:cxnSpLocks/>
          </p:cNvCxnSpPr>
          <p:nvPr/>
        </p:nvCxnSpPr>
        <p:spPr>
          <a:xfrm flipV="1">
            <a:off x="2821379" y="2318224"/>
            <a:ext cx="2495243" cy="2277237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12">
            <a:extLst>
              <a:ext uri="{FF2B5EF4-FFF2-40B4-BE49-F238E27FC236}">
                <a16:creationId xmlns:a16="http://schemas.microsoft.com/office/drawing/2014/main" id="{5C17A9ED-E042-D47D-C886-3D6787DD7B1C}"/>
              </a:ext>
            </a:extLst>
          </p:cNvPr>
          <p:cNvCxnSpPr>
            <a:cxnSpLocks/>
          </p:cNvCxnSpPr>
          <p:nvPr/>
        </p:nvCxnSpPr>
        <p:spPr>
          <a:xfrm flipH="1" flipV="1">
            <a:off x="5316622" y="2318224"/>
            <a:ext cx="2534170" cy="2266921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7" name="Graphic 21">
            <a:extLst>
              <a:ext uri="{FF2B5EF4-FFF2-40B4-BE49-F238E27FC236}">
                <a16:creationId xmlns:a16="http://schemas.microsoft.com/office/drawing/2014/main" id="{05330E79-D1CA-119D-A4E3-76AF9C7492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51128" y="5098470"/>
            <a:ext cx="274320" cy="274320"/>
          </a:xfrm>
          <a:prstGeom prst="rect">
            <a:avLst/>
          </a:prstGeom>
        </p:spPr>
      </p:pic>
      <p:pic>
        <p:nvPicPr>
          <p:cNvPr id="28" name="Graphic 62">
            <a:extLst>
              <a:ext uri="{FF2B5EF4-FFF2-40B4-BE49-F238E27FC236}">
                <a16:creationId xmlns:a16="http://schemas.microsoft.com/office/drawing/2014/main" id="{E5839A88-1F95-D8C8-2404-46D689987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7041" y="4513951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TextBox 16">
            <a:extLst>
              <a:ext uri="{FF2B5EF4-FFF2-40B4-BE49-F238E27FC236}">
                <a16:creationId xmlns:a16="http://schemas.microsoft.com/office/drawing/2014/main" id="{CAA9EEC2-323F-E77C-A7B1-6AC19B81BA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3456" y="4965697"/>
            <a:ext cx="1115568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1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Application-AZ1</a:t>
            </a:r>
          </a:p>
        </p:txBody>
      </p:sp>
      <p:pic>
        <p:nvPicPr>
          <p:cNvPr id="30" name="Graphic 62">
            <a:extLst>
              <a:ext uri="{FF2B5EF4-FFF2-40B4-BE49-F238E27FC236}">
                <a16:creationId xmlns:a16="http://schemas.microsoft.com/office/drawing/2014/main" id="{5659FBB2-C6B5-0749-E20C-75A329C67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2713" y="4513951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TextBox 16">
            <a:extLst>
              <a:ext uri="{FF2B5EF4-FFF2-40B4-BE49-F238E27FC236}">
                <a16:creationId xmlns:a16="http://schemas.microsoft.com/office/drawing/2014/main" id="{873A0A70-AB62-7AF2-3B6B-798A2E2806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39129" y="4965697"/>
            <a:ext cx="1115568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1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Application-AZ2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2023042-2198-685F-0246-150A2E254CD9}"/>
              </a:ext>
            </a:extLst>
          </p:cNvPr>
          <p:cNvSpPr/>
          <p:nvPr/>
        </p:nvSpPr>
        <p:spPr>
          <a:xfrm>
            <a:off x="1134033" y="1509770"/>
            <a:ext cx="8420786" cy="4395614"/>
          </a:xfrm>
          <a:prstGeom prst="rect">
            <a:avLst/>
          </a:prstGeom>
          <a:noFill/>
          <a:ln w="12700">
            <a:solidFill>
              <a:srgbClr val="1E8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2921" tIns="91440"/>
          <a:lstStyle/>
          <a:p>
            <a:pPr>
              <a:defRPr/>
            </a:pPr>
            <a:r>
              <a:rPr lang="en-US" sz="1200" dirty="0">
                <a:ln w="0"/>
                <a:solidFill>
                  <a:srgbClr val="1E8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VPC Security</a:t>
            </a:r>
          </a:p>
        </p:txBody>
      </p:sp>
      <p:pic>
        <p:nvPicPr>
          <p:cNvPr id="33" name="Graphic 36">
            <a:extLst>
              <a:ext uri="{FF2B5EF4-FFF2-40B4-BE49-F238E27FC236}">
                <a16:creationId xmlns:a16="http://schemas.microsoft.com/office/drawing/2014/main" id="{5C9FDBCE-4DDF-D65B-6FD9-549C8FC8EF8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34031" y="1505007"/>
            <a:ext cx="381001" cy="381001"/>
          </a:xfrm>
          <a:prstGeom prst="rect">
            <a:avLst/>
          </a:prstGeom>
        </p:spPr>
      </p:pic>
      <p:sp>
        <p:nvSpPr>
          <p:cNvPr id="34" name="TextBox 16">
            <a:extLst>
              <a:ext uri="{FF2B5EF4-FFF2-40B4-BE49-F238E27FC236}">
                <a16:creationId xmlns:a16="http://schemas.microsoft.com/office/drawing/2014/main" id="{61AD08DC-0BB0-CB76-E311-9C9AB11E06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69541" y="1100414"/>
            <a:ext cx="1133874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/>
            <a:r>
              <a:rPr lang="en-US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IGW</a:t>
            </a:r>
          </a:p>
        </p:txBody>
      </p:sp>
      <p:pic>
        <p:nvPicPr>
          <p:cNvPr id="35" name="Graphic 19">
            <a:extLst>
              <a:ext uri="{FF2B5EF4-FFF2-40B4-BE49-F238E27FC236}">
                <a16:creationId xmlns:a16="http://schemas.microsoft.com/office/drawing/2014/main" id="{EBB6D640-933D-E917-CBBB-97B2553112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2202" y="1324579"/>
            <a:ext cx="365760" cy="365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175CDD10-8B09-FDF9-57FA-69C644219E60}"/>
              </a:ext>
            </a:extLst>
          </p:cNvPr>
          <p:cNvSpPr/>
          <p:nvPr/>
        </p:nvSpPr>
        <p:spPr>
          <a:xfrm>
            <a:off x="749970" y="952533"/>
            <a:ext cx="8995349" cy="522014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11481" tIns="91440"/>
          <a:lstStyle/>
          <a:p>
            <a:pPr>
              <a:defRPr/>
            </a:pPr>
            <a:endParaRPr lang="en-US" sz="1200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17">
            <a:extLst>
              <a:ext uri="{FF2B5EF4-FFF2-40B4-BE49-F238E27FC236}">
                <a16:creationId xmlns:a16="http://schemas.microsoft.com/office/drawing/2014/main" id="{A38FFB3E-431A-BA8A-F316-A4D127515E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57431" y="1685743"/>
            <a:ext cx="1234766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1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NAT gateway</a:t>
            </a:r>
          </a:p>
        </p:txBody>
      </p:sp>
      <p:pic>
        <p:nvPicPr>
          <p:cNvPr id="38" name="Graphic 35">
            <a:extLst>
              <a:ext uri="{FF2B5EF4-FFF2-40B4-BE49-F238E27FC236}">
                <a16:creationId xmlns:a16="http://schemas.microsoft.com/office/drawing/2014/main" id="{C49F0E4A-22D8-E40C-440B-C0C7A8D7CD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6214" y="1229473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" name="Graphic 23">
            <a:extLst>
              <a:ext uri="{FF2B5EF4-FFF2-40B4-BE49-F238E27FC236}">
                <a16:creationId xmlns:a16="http://schemas.microsoft.com/office/drawing/2014/main" id="{D347866E-DA0E-B99D-E6CE-803E34FB4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6214" y="2516560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" name="TextBox 12">
            <a:extLst>
              <a:ext uri="{FF2B5EF4-FFF2-40B4-BE49-F238E27FC236}">
                <a16:creationId xmlns:a16="http://schemas.microsoft.com/office/drawing/2014/main" id="{CC440FD8-1C8B-5FC1-A431-9F5D931CC2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6172" y="2976178"/>
            <a:ext cx="109728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200" dirty="0" err="1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DynamoDB</a:t>
            </a:r>
            <a:endParaRPr lang="en-US" altLang="en-US" sz="1200" dirty="0">
              <a:latin typeface="Arial" panose="020B0604020202020204" pitchFamily="34" charset="0"/>
              <a:ea typeface="Amazon Ember" panose="020B0603020204020204" pitchFamily="34" charset="0"/>
              <a:cs typeface="Arial" panose="020B0604020202020204" pitchFamily="34" charset="0"/>
            </a:endParaRPr>
          </a:p>
        </p:txBody>
      </p:sp>
      <p:pic>
        <p:nvPicPr>
          <p:cNvPr id="41" name="Graphic 7">
            <a:extLst>
              <a:ext uri="{FF2B5EF4-FFF2-40B4-BE49-F238E27FC236}">
                <a16:creationId xmlns:a16="http://schemas.microsoft.com/office/drawing/2014/main" id="{0CF77574-3AD8-435B-A398-3398CEE33D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6214" y="3738788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2" name="TextBox 11">
            <a:extLst>
              <a:ext uri="{FF2B5EF4-FFF2-40B4-BE49-F238E27FC236}">
                <a16:creationId xmlns:a16="http://schemas.microsoft.com/office/drawing/2014/main" id="{FF0FD606-C270-6F70-634B-75A8446B8B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6172" y="4195990"/>
            <a:ext cx="109728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Lambda</a:t>
            </a:r>
          </a:p>
        </p:txBody>
      </p:sp>
      <p:pic>
        <p:nvPicPr>
          <p:cNvPr id="43" name="Graphic 17">
            <a:extLst>
              <a:ext uri="{FF2B5EF4-FFF2-40B4-BE49-F238E27FC236}">
                <a16:creationId xmlns:a16="http://schemas.microsoft.com/office/drawing/2014/main" id="{050E7782-8CFF-8940-C889-BA04150FC0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/>
          <a:srcRect/>
          <a:stretch/>
        </p:blipFill>
        <p:spPr bwMode="auto">
          <a:xfrm>
            <a:off x="10846214" y="5011523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" name="TextBox 9">
            <a:extLst>
              <a:ext uri="{FF2B5EF4-FFF2-40B4-BE49-F238E27FC236}">
                <a16:creationId xmlns:a16="http://schemas.microsoft.com/office/drawing/2014/main" id="{9A25FE70-6174-D01F-833E-6B4C814FB9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6172" y="5470632"/>
            <a:ext cx="109728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2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API Gateway</a:t>
            </a:r>
          </a:p>
        </p:txBody>
      </p:sp>
      <p:pic>
        <p:nvPicPr>
          <p:cNvPr id="45" name="Graphic 8">
            <a:extLst>
              <a:ext uri="{FF2B5EF4-FFF2-40B4-BE49-F238E27FC236}">
                <a16:creationId xmlns:a16="http://schemas.microsoft.com/office/drawing/2014/main" id="{B1EE74F0-0DA6-FCBE-FE5E-9200FCA67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3706" y="1864120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8" name="图片 8" descr="徽标&#10;&#10;描述已自动生成">
            <a:extLst>
              <a:ext uri="{FF2B5EF4-FFF2-40B4-BE49-F238E27FC236}">
                <a16:creationId xmlns:a16="http://schemas.microsoft.com/office/drawing/2014/main" id="{632A9BC0-274A-2FA0-BAD3-F3B5B2EEDAFA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96868" y="976071"/>
            <a:ext cx="940623" cy="285221"/>
          </a:xfrm>
          <a:prstGeom prst="rect">
            <a:avLst/>
          </a:prstGeom>
        </p:spPr>
      </p:pic>
      <p:pic>
        <p:nvPicPr>
          <p:cNvPr id="49" name="Graphic 11">
            <a:extLst>
              <a:ext uri="{FF2B5EF4-FFF2-40B4-BE49-F238E27FC236}">
                <a16:creationId xmlns:a16="http://schemas.microsoft.com/office/drawing/2014/main" id="{047ECD9C-FB28-614C-2934-BF104F33028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5142631" y="2852046"/>
            <a:ext cx="272380" cy="272380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76869A68-37A3-895C-2173-4D1C12B96045}"/>
              </a:ext>
            </a:extLst>
          </p:cNvPr>
          <p:cNvSpPr txBox="1"/>
          <p:nvPr/>
        </p:nvSpPr>
        <p:spPr>
          <a:xfrm>
            <a:off x="4388166" y="3100340"/>
            <a:ext cx="197201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Forti</a:t>
            </a:r>
            <a:r>
              <a:rPr lang="en-US" altLang="zh-CN" sz="1000" dirty="0" err="1"/>
              <a:t>W</a:t>
            </a:r>
            <a:r>
              <a:rPr lang="en-US" sz="1000" dirty="0" err="1"/>
              <a:t>eb</a:t>
            </a:r>
            <a:r>
              <a:rPr lang="en-US" sz="1000" dirty="0"/>
              <a:t> OWASP 10 Signature</a:t>
            </a:r>
          </a:p>
        </p:txBody>
      </p:sp>
      <p:pic>
        <p:nvPicPr>
          <p:cNvPr id="51" name="Graphic 8">
            <a:extLst>
              <a:ext uri="{FF2B5EF4-FFF2-40B4-BE49-F238E27FC236}">
                <a16:creationId xmlns:a16="http://schemas.microsoft.com/office/drawing/2014/main" id="{53FD78A2-9047-CC81-8BB7-1FCF303F25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9533" y="2274300"/>
            <a:ext cx="318547" cy="318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" name="Graphic 7">
            <a:extLst>
              <a:ext uri="{FF2B5EF4-FFF2-40B4-BE49-F238E27FC236}">
                <a16:creationId xmlns:a16="http://schemas.microsoft.com/office/drawing/2014/main" id="{E4B86092-2179-6F6F-7BAF-B2A813862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rcRect/>
          <a:stretch/>
        </p:blipFill>
        <p:spPr bwMode="auto">
          <a:xfrm>
            <a:off x="5150164" y="2605258"/>
            <a:ext cx="272380" cy="272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AC2834CA-032C-C7AC-5373-CE23BDDAD477}"/>
              </a:ext>
            </a:extLst>
          </p:cNvPr>
          <p:cNvSpPr txBox="1"/>
          <p:nvPr/>
        </p:nvSpPr>
        <p:spPr>
          <a:xfrm>
            <a:off x="749970" y="6240273"/>
            <a:ext cx="5742469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7189">
              <a:lnSpc>
                <a:spcPct val="90000"/>
              </a:lnSpc>
              <a:spcBef>
                <a:spcPts val="300"/>
              </a:spcBef>
            </a:pPr>
            <a:r>
              <a:rPr lang="en-US" altLang="zh-CN" sz="1400" dirty="0">
                <a:solidFill>
                  <a:srgbClr val="000000"/>
                </a:solidFill>
                <a:cs typeface="Arial" panose="020B0604020202020204" pitchFamily="34" charset="0"/>
              </a:rPr>
              <a:t>ALB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集成了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20204" pitchFamily="34" charset="0"/>
              </a:rPr>
              <a:t>AWS WAF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功能，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20204" pitchFamily="34" charset="0"/>
              </a:rPr>
              <a:t>AWS WAF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集成</a:t>
            </a:r>
            <a:r>
              <a:rPr lang="en-US" altLang="zh-CN" sz="1400" dirty="0" err="1">
                <a:solidFill>
                  <a:srgbClr val="000000"/>
                </a:solidFill>
                <a:cs typeface="Arial" panose="020B0604020202020204" pitchFamily="34" charset="0"/>
              </a:rPr>
              <a:t>FortiWeb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20204" pitchFamily="34" charset="0"/>
              </a:rPr>
              <a:t> OWASP 10 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签名</a:t>
            </a:r>
            <a:endParaRPr lang="en-US" sz="1400" dirty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3285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F16A04-3F82-24CD-387B-9E8824CE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预先准备</a:t>
            </a:r>
            <a:r>
              <a:rPr lang="en-US" altLang="zh-CN" dirty="0"/>
              <a:t>-1 WEB</a:t>
            </a:r>
            <a:r>
              <a:rPr lang="zh-CN" altLang="en-US" dirty="0"/>
              <a:t>服务器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275D98-54A2-EAAD-1DBD-62BA680056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9" y="1440567"/>
            <a:ext cx="10689771" cy="28215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15D69F-61C3-D207-EA97-6B8EBA889A5C}"/>
              </a:ext>
            </a:extLst>
          </p:cNvPr>
          <p:cNvSpPr txBox="1"/>
          <p:nvPr/>
        </p:nvSpPr>
        <p:spPr>
          <a:xfrm>
            <a:off x="539932" y="4513926"/>
            <a:ext cx="5320687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7189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预先配置两台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20204" pitchFamily="34" charset="0"/>
              </a:rPr>
              <a:t>WEB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服务器，都启动了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20204" pitchFamily="34" charset="0"/>
              </a:rPr>
              <a:t>httpd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服务，对外服务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20204" pitchFamily="34" charset="0"/>
              </a:rPr>
              <a:t>80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端口</a:t>
            </a:r>
            <a:endParaRPr lang="en-US" sz="1400" dirty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3022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F16A04-3F82-24CD-387B-9E8824CE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预先准备</a:t>
            </a:r>
            <a:r>
              <a:rPr lang="en-US" altLang="zh-CN" dirty="0"/>
              <a:t>-2 ALB</a:t>
            </a:r>
            <a:r>
              <a:rPr lang="zh-CN" altLang="en-US" dirty="0"/>
              <a:t>业务发布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3E71DE-AF61-D0B8-89B6-CD8D76C087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63" y="1267097"/>
            <a:ext cx="7061052" cy="37753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FB55D7-97D4-A654-279B-F4CD13D09083}"/>
              </a:ext>
            </a:extLst>
          </p:cNvPr>
          <p:cNvSpPr txBox="1"/>
          <p:nvPr/>
        </p:nvSpPr>
        <p:spPr>
          <a:xfrm>
            <a:off x="148046" y="5429794"/>
            <a:ext cx="5949064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7189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配置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20204" pitchFamily="34" charset="0"/>
              </a:rPr>
              <a:t>ALB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发布业务，对外服务端口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20204" pitchFamily="34" charset="0"/>
              </a:rPr>
              <a:t>8880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，同时安全组开放相应服务端口号</a:t>
            </a:r>
            <a:endParaRPr lang="en-US" sz="1400" dirty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F900C5-BD06-A19B-C63F-582F67A38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768" y="1347937"/>
            <a:ext cx="4545517" cy="369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31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F16A04-3F82-24CD-387B-9E8824CE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预先准备</a:t>
            </a:r>
            <a:r>
              <a:rPr lang="en-US" altLang="zh-CN" dirty="0"/>
              <a:t>-3 </a:t>
            </a:r>
            <a:r>
              <a:rPr lang="zh-CN" altLang="en-US" dirty="0"/>
              <a:t>订阅</a:t>
            </a:r>
            <a:r>
              <a:rPr lang="en-US" altLang="zh-CN" dirty="0"/>
              <a:t>Fortinet OWASP</a:t>
            </a:r>
            <a:r>
              <a:rPr lang="zh-CN" altLang="en-US" dirty="0"/>
              <a:t>服务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A0E5F4-E2A8-963E-20FA-6676B18CDE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62" y="1224859"/>
            <a:ext cx="6377082" cy="43876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CD2AF5-AEEC-CC71-9EBB-BB3DDC1380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5893" y="1224860"/>
            <a:ext cx="3454081" cy="43876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A0D9B1-0EBE-3392-3204-99F45BBE287F}"/>
              </a:ext>
            </a:extLst>
          </p:cNvPr>
          <p:cNvSpPr txBox="1"/>
          <p:nvPr/>
        </p:nvSpPr>
        <p:spPr>
          <a:xfrm>
            <a:off x="1841863" y="5934891"/>
            <a:ext cx="7694024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457189">
              <a:lnSpc>
                <a:spcPct val="90000"/>
              </a:lnSpc>
              <a:spcBef>
                <a:spcPts val="300"/>
              </a:spcBef>
            </a:pPr>
            <a:r>
              <a:rPr lang="en-US" altLang="zh-CN" sz="1400" dirty="0">
                <a:solidFill>
                  <a:srgbClr val="FF0000"/>
                </a:solidFill>
                <a:cs typeface="Arial" panose="020B0604020202020204" pitchFamily="34" charset="0"/>
              </a:rPr>
              <a:t>Marketplace</a:t>
            </a:r>
            <a:r>
              <a:rPr lang="zh-CN" altLang="en-US" sz="1400" dirty="0">
                <a:solidFill>
                  <a:srgbClr val="FF0000"/>
                </a:solidFill>
                <a:cs typeface="Arial" panose="020B0604020202020204" pitchFamily="34" charset="0"/>
              </a:rPr>
              <a:t>里选取</a:t>
            </a:r>
            <a:r>
              <a:rPr lang="en-US" altLang="zh-CN" sz="1400" dirty="0">
                <a:solidFill>
                  <a:srgbClr val="FF0000"/>
                </a:solidFill>
                <a:cs typeface="Arial" panose="020B0604020202020204" pitchFamily="34" charset="0"/>
              </a:rPr>
              <a:t>Fortinet Manager Rules For AWS WAF</a:t>
            </a:r>
            <a:r>
              <a:rPr lang="zh-CN" altLang="en-US" sz="1400" dirty="0">
                <a:solidFill>
                  <a:srgbClr val="FF0000"/>
                </a:solidFill>
                <a:cs typeface="Arial" panose="020B0604020202020204" pitchFamily="34" charset="0"/>
              </a:rPr>
              <a:t>服务 ，费用开启订阅每条规则</a:t>
            </a:r>
            <a:r>
              <a:rPr lang="en-US" altLang="zh-CN" sz="1400" dirty="0">
                <a:solidFill>
                  <a:srgbClr val="FF0000"/>
                </a:solidFill>
                <a:cs typeface="Arial" panose="020B0604020202020204" pitchFamily="34" charset="0"/>
              </a:rPr>
              <a:t>30</a:t>
            </a:r>
            <a:r>
              <a:rPr lang="zh-CN" altLang="en-US" sz="1400" dirty="0">
                <a:solidFill>
                  <a:srgbClr val="FF0000"/>
                </a:solidFill>
                <a:cs typeface="Arial" panose="020B0604020202020204" pitchFamily="34" charset="0"/>
              </a:rPr>
              <a:t>美金</a:t>
            </a:r>
            <a:r>
              <a:rPr lang="en-US" altLang="zh-CN" sz="1400" dirty="0">
                <a:solidFill>
                  <a:srgbClr val="FF0000"/>
                </a:solidFill>
                <a:cs typeface="Arial" panose="020B0604020202020204" pitchFamily="34" charset="0"/>
              </a:rPr>
              <a:t>/</a:t>
            </a:r>
            <a:r>
              <a:rPr lang="zh-CN" altLang="en-US" sz="1400" dirty="0">
                <a:solidFill>
                  <a:srgbClr val="FF0000"/>
                </a:solidFill>
                <a:cs typeface="Arial" panose="020B0604020202020204" pitchFamily="34" charset="0"/>
              </a:rPr>
              <a:t>月 ；除次之外还有一个请求费用每百万</a:t>
            </a:r>
            <a:r>
              <a:rPr lang="en-US" altLang="zh-CN" sz="1400" dirty="0">
                <a:solidFill>
                  <a:srgbClr val="FF0000"/>
                </a:solidFill>
                <a:cs typeface="Arial" panose="020B0604020202020204" pitchFamily="34" charset="0"/>
              </a:rPr>
              <a:t>requests 1.8</a:t>
            </a:r>
            <a:r>
              <a:rPr lang="zh-CN" altLang="en-US" sz="1400" dirty="0">
                <a:solidFill>
                  <a:srgbClr val="FF0000"/>
                </a:solidFill>
                <a:cs typeface="Arial" panose="020B0604020202020204" pitchFamily="34" charset="0"/>
              </a:rPr>
              <a:t>美金</a:t>
            </a:r>
            <a:r>
              <a:rPr lang="en-US" altLang="zh-CN" sz="1400" dirty="0">
                <a:solidFill>
                  <a:srgbClr val="FF0000"/>
                </a:solidFill>
                <a:cs typeface="Arial" panose="020B0604020202020204" pitchFamily="34" charset="0"/>
              </a:rPr>
              <a:t>/</a:t>
            </a:r>
            <a:r>
              <a:rPr lang="zh-CN" altLang="en-US" sz="1400" dirty="0">
                <a:solidFill>
                  <a:srgbClr val="FF0000"/>
                </a:solidFill>
                <a:cs typeface="Arial" panose="020B0604020202020204" pitchFamily="34" charset="0"/>
              </a:rPr>
              <a:t>条策略</a:t>
            </a:r>
            <a:endParaRPr lang="en-US" sz="1400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0119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F16A04-3F82-24CD-387B-9E8824CE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预先准备</a:t>
            </a:r>
            <a:r>
              <a:rPr lang="en-US" altLang="zh-CN" dirty="0"/>
              <a:t>-3 </a:t>
            </a:r>
            <a:r>
              <a:rPr lang="zh-CN" altLang="en-US" dirty="0"/>
              <a:t>订阅</a:t>
            </a:r>
            <a:r>
              <a:rPr lang="en-US" altLang="zh-CN" dirty="0"/>
              <a:t>Fortinet OWASP</a:t>
            </a:r>
            <a:r>
              <a:rPr lang="zh-CN" altLang="en-US" dirty="0"/>
              <a:t>服务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832AE3-CC72-D8E1-D732-3BA854312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703" y="987332"/>
            <a:ext cx="9201427" cy="48833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4F51D90-807C-70B6-236B-28F673EA15DF}"/>
              </a:ext>
            </a:extLst>
          </p:cNvPr>
          <p:cNvSpPr txBox="1"/>
          <p:nvPr/>
        </p:nvSpPr>
        <p:spPr>
          <a:xfrm>
            <a:off x="757646" y="6152606"/>
            <a:ext cx="3833101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7189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勾选订阅后，选择到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20204" pitchFamily="34" charset="0"/>
              </a:rPr>
              <a:t>Market 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后台管理订阅服务</a:t>
            </a:r>
            <a:endParaRPr lang="en-US" sz="1400" dirty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7375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F16A04-3F82-24CD-387B-9E8824CE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预先准备</a:t>
            </a:r>
            <a:r>
              <a:rPr lang="en-US" altLang="zh-CN" dirty="0"/>
              <a:t>-3 </a:t>
            </a:r>
            <a:r>
              <a:rPr lang="zh-CN" altLang="en-US" dirty="0"/>
              <a:t>订阅</a:t>
            </a:r>
            <a:r>
              <a:rPr lang="en-US" altLang="zh-CN" dirty="0"/>
              <a:t>Fortinet OWASP</a:t>
            </a:r>
            <a:r>
              <a:rPr lang="zh-CN" altLang="en-US" dirty="0"/>
              <a:t>服务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7A5EB1-0341-8B85-5FFA-2E80B594E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2891" y="902525"/>
            <a:ext cx="9241583" cy="46501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F1340A-3DAF-8CC2-C5B2-5A51464C5EC5}"/>
              </a:ext>
            </a:extLst>
          </p:cNvPr>
          <p:cNvSpPr txBox="1"/>
          <p:nvPr/>
        </p:nvSpPr>
        <p:spPr>
          <a:xfrm>
            <a:off x="1189227" y="6021977"/>
            <a:ext cx="6340775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7189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可以选择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20204" pitchFamily="34" charset="0"/>
              </a:rPr>
              <a:t>set up product 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去配置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20204" pitchFamily="34" charset="0"/>
              </a:rPr>
              <a:t>AWS WAF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来集成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20204" pitchFamily="34" charset="0"/>
              </a:rPr>
              <a:t>Fortinet OWASP TOP 10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服务</a:t>
            </a:r>
            <a:endParaRPr lang="en-US" sz="1400" dirty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7223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F16A04-3F82-24CD-387B-9E8824CE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预先准备</a:t>
            </a:r>
            <a:r>
              <a:rPr lang="en-US" altLang="zh-CN" dirty="0"/>
              <a:t>-3 </a:t>
            </a:r>
            <a:r>
              <a:rPr lang="zh-CN" altLang="en-US" dirty="0"/>
              <a:t>订阅</a:t>
            </a:r>
            <a:r>
              <a:rPr lang="en-US" altLang="zh-CN" dirty="0"/>
              <a:t>Fortinet OWASP</a:t>
            </a:r>
            <a:r>
              <a:rPr lang="zh-CN" altLang="en-US" dirty="0"/>
              <a:t>服务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F280A7-67C9-5391-757C-7AFCC042BE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210" y="1124627"/>
            <a:ext cx="10316097" cy="49365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0F18E99-C0B5-0B19-064D-54AFF16E7841}"/>
              </a:ext>
            </a:extLst>
          </p:cNvPr>
          <p:cNvSpPr txBox="1"/>
          <p:nvPr/>
        </p:nvSpPr>
        <p:spPr>
          <a:xfrm>
            <a:off x="864327" y="6239691"/>
            <a:ext cx="9420496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457189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如果要取消，选择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20204" pitchFamily="34" charset="0"/>
              </a:rPr>
              <a:t>cancel </a:t>
            </a:r>
            <a:r>
              <a:rPr lang="en-US" sz="1400" dirty="0">
                <a:solidFill>
                  <a:srgbClr val="000000"/>
                </a:solidFill>
                <a:cs typeface="Arial" panose="020B0604020202020204" pitchFamily="34" charset="0"/>
              </a:rPr>
              <a:t>subscription</a:t>
            </a:r>
          </a:p>
        </p:txBody>
      </p:sp>
    </p:spTree>
    <p:extLst>
      <p:ext uri="{BB962C8B-B14F-4D97-AF65-F5344CB8AC3E}">
        <p14:creationId xmlns:p14="http://schemas.microsoft.com/office/powerpoint/2010/main" val="155799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F16A04-3F82-24CD-387B-9E8824CE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配置</a:t>
            </a:r>
            <a:r>
              <a:rPr lang="en-US" altLang="zh-CN" dirty="0"/>
              <a:t>ALB-</a:t>
            </a:r>
            <a:r>
              <a:rPr lang="zh-CN" altLang="en-US" dirty="0"/>
              <a:t>集成</a:t>
            </a:r>
            <a:r>
              <a:rPr lang="en-US" altLang="zh-CN" dirty="0"/>
              <a:t>AWS WAF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47383E-6875-E174-E7E8-0DF7EB23E3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423" y="1018903"/>
            <a:ext cx="9591741" cy="495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07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ortinet Theme">
  <a:themeElements>
    <a:clrScheme name="Fortinet-2021">
      <a:dk1>
        <a:srgbClr val="000000"/>
      </a:dk1>
      <a:lt1>
        <a:srgbClr val="FFFFFF"/>
      </a:lt1>
      <a:dk2>
        <a:srgbClr val="B3B3B3"/>
      </a:dk2>
      <a:lt2>
        <a:srgbClr val="E6E6E6"/>
      </a:lt2>
      <a:accent1>
        <a:srgbClr val="48D597"/>
      </a:accent1>
      <a:accent2>
        <a:srgbClr val="2CCCD3"/>
      </a:accent2>
      <a:accent3>
        <a:srgbClr val="307FE2"/>
      </a:accent3>
      <a:accent4>
        <a:srgbClr val="9063CD"/>
      </a:accent4>
      <a:accent5>
        <a:srgbClr val="A2B2C8"/>
      </a:accent5>
      <a:accent6>
        <a:srgbClr val="DA281C"/>
      </a:accent6>
      <a:hlink>
        <a:srgbClr val="0081E9"/>
      </a:hlink>
      <a:folHlink>
        <a:srgbClr val="307FE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solidFill>
            <a:schemeClr val="accent6"/>
          </a:solidFill>
        </a:ln>
      </a:spPr>
      <a:bodyPr rtlCol="0" anchor="ctr"/>
      <a:lstStyle>
        <a:defPPr algn="ctr">
          <a:lnSpc>
            <a:spcPct val="90000"/>
          </a:lnSpc>
          <a:spcBef>
            <a:spcPts val="300"/>
          </a:spcBef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 defTabSz="457189">
          <a:lnSpc>
            <a:spcPct val="90000"/>
          </a:lnSpc>
          <a:spcBef>
            <a:spcPts val="300"/>
          </a:spcBef>
          <a:defRPr sz="1400" dirty="0" smtClean="0">
            <a:solidFill>
              <a:srgbClr val="000000"/>
            </a:solidFill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" id="{0A87B996-0F7D-0B4C-AE60-DDA80FF33A7A}" vid="{0F1DD611-4A27-5E47-9F79-5E28042758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cbac138-1889-45ac-863a-d6d3b7fc631d" xsi:nil="true"/>
    <lcf76f155ced4ddcb4097134ff3c332f xmlns="045b5842-c199-4f78-b51f-591a57e7bb2b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0CF52A6827C9444B48E3FB1946F0E93" ma:contentTypeVersion="15" ma:contentTypeDescription="Create a new document." ma:contentTypeScope="" ma:versionID="8660a4bbfa5c3f87c5227b5d8f3661e7">
  <xsd:schema xmlns:xsd="http://www.w3.org/2001/XMLSchema" xmlns:xs="http://www.w3.org/2001/XMLSchema" xmlns:p="http://schemas.microsoft.com/office/2006/metadata/properties" xmlns:ns2="045b5842-c199-4f78-b51f-591a57e7bb2b" xmlns:ns3="bcbac138-1889-45ac-863a-d6d3b7fc631d" targetNamespace="http://schemas.microsoft.com/office/2006/metadata/properties" ma:root="true" ma:fieldsID="ff41b526375841d824388547fd137cc1" ns2:_="" ns3:_="">
    <xsd:import namespace="045b5842-c199-4f78-b51f-591a57e7bb2b"/>
    <xsd:import namespace="bcbac138-1889-45ac-863a-d6d3b7fc63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5b5842-c199-4f78-b51f-591a57e7bb2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437c7e1d-08f1-45b1-b725-95e43607a74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bac138-1889-45ac-863a-d6d3b7fc631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0292957-d0c4-430e-a25d-1591601dfc06}" ma:internalName="TaxCatchAll" ma:showField="CatchAllData" ma:web="bcbac138-1889-45ac-863a-d6d3b7fc631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AF02FE6-F052-4159-818A-1F36E66D60BC}">
  <ds:schemaRefs>
    <ds:schemaRef ds:uri="http://schemas.microsoft.com/office/2006/metadata/properties"/>
    <ds:schemaRef ds:uri="e409e175-c3d2-4d73-a945-0cb3babd281f"/>
    <ds:schemaRef ds:uri="http://purl.org/dc/dcmitype/"/>
    <ds:schemaRef ds:uri="http://purl.org/dc/elements/1.1/"/>
    <ds:schemaRef ds:uri="bddfa798-e1f3-4616-97d2-c6d69ce33e2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terms/"/>
    <ds:schemaRef ds:uri="bcbac138-1889-45ac-863a-d6d3b7fc631d"/>
    <ds:schemaRef ds:uri="045b5842-c199-4f78-b51f-591a57e7bb2b"/>
  </ds:schemaRefs>
</ds:datastoreItem>
</file>

<file path=customXml/itemProps2.xml><?xml version="1.0" encoding="utf-8"?>
<ds:datastoreItem xmlns:ds="http://schemas.openxmlformats.org/officeDocument/2006/customXml" ds:itemID="{11F289C4-1DE8-4ADF-8861-3AD6C9B7901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5b5842-c199-4f78-b51f-591a57e7bb2b"/>
    <ds:schemaRef ds:uri="bcbac138-1889-45ac-863a-d6d3b7fc631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4680D69-F26C-417B-820C-E5EF75CFC57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77680</TotalTime>
  <Words>509</Words>
  <Application>Microsoft Office PowerPoint</Application>
  <PresentationFormat>Widescreen</PresentationFormat>
  <Paragraphs>54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Inter</vt:lpstr>
      <vt:lpstr>Arial</vt:lpstr>
      <vt:lpstr>Calibri</vt:lpstr>
      <vt:lpstr>Fortinet Theme</vt:lpstr>
      <vt:lpstr>AWS WAF With Fortinet OWASP 10 signature</vt:lpstr>
      <vt:lpstr>测试拓扑</vt:lpstr>
      <vt:lpstr>预先准备-1 WEB服务器</vt:lpstr>
      <vt:lpstr>预先准备-2 ALB业务发布</vt:lpstr>
      <vt:lpstr>预先准备-3 订阅Fortinet OWASP服务</vt:lpstr>
      <vt:lpstr>预先准备-3 订阅Fortinet OWASP服务</vt:lpstr>
      <vt:lpstr>预先准备-3 订阅Fortinet OWASP服务</vt:lpstr>
      <vt:lpstr>预先准备-3 订阅Fortinet OWASP服务</vt:lpstr>
      <vt:lpstr>配置ALB-集成AWS WAF</vt:lpstr>
      <vt:lpstr>AWS WAF集成Fortinet OWASP TOP 10</vt:lpstr>
      <vt:lpstr>AWS WAF集成Fortinet OWASP TOP 10</vt:lpstr>
      <vt:lpstr>AWS WAF集成Fortinet OWASP TOP 10</vt:lpstr>
      <vt:lpstr>AWS WAF集成Fortinet OWASP TOP 10</vt:lpstr>
      <vt:lpstr>AWS WAF集成Fortinet OWASP TOP 10</vt:lpstr>
      <vt:lpstr>业务验证-1</vt:lpstr>
      <vt:lpstr>业务验证-2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Use this Template</dc:title>
  <dc:subject/>
  <dc:creator>Microsoft Office User</dc:creator>
  <cp:keywords/>
  <dc:description/>
  <cp:lastModifiedBy>Gang Liu</cp:lastModifiedBy>
  <cp:revision>884</cp:revision>
  <cp:lastPrinted>2021-01-11T23:45:02Z</cp:lastPrinted>
  <dcterms:created xsi:type="dcterms:W3CDTF">2019-01-23T23:41:37Z</dcterms:created>
  <dcterms:modified xsi:type="dcterms:W3CDTF">2023-08-21T08:15:39Z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0x01010020CF52A6827C9444B48E3FB1946F0E93</vt:lpwstr>
  </property>
</Properties>
</file>

<file path=docProps/thumbnail.jpeg>
</file>